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4660"/>
  </p:normalViewPr>
  <p:slideViewPr>
    <p:cSldViewPr snapToGrid="0">
      <p:cViewPr varScale="1">
        <p:scale>
          <a:sx n="62" d="100"/>
          <a:sy n="62" d="100"/>
        </p:scale>
        <p:origin x="26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0736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23441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88336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76180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34859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6498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56780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68700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54878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51453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15522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F61E91-6245-43BF-A1A6-9AB20B6E3FC4}" type="datetimeFigureOut">
              <a:rPr lang="en-NL" smtClean="0"/>
              <a:t>01/12/2025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9F03C0-2172-4533-B62A-DE0FCADC9C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8528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E6196-9D2F-C154-3B07-AB717DE7D6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D736A9-F660-C827-B630-99F5DE1AB8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5" name="Picture 4" descr="A close-up of a machine&#10;&#10;AI-generated content may be incorrect.">
            <a:extLst>
              <a:ext uri="{FF2B5EF4-FFF2-40B4-BE49-F238E27FC236}">
                <a16:creationId xmlns:a16="http://schemas.microsoft.com/office/drawing/2014/main" id="{44849C0A-607C-8802-154D-AD03755771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51" t="23477"/>
          <a:stretch>
            <a:fillRect/>
          </a:stretch>
        </p:blipFill>
        <p:spPr>
          <a:xfrm>
            <a:off x="-462455" y="0"/>
            <a:ext cx="7447908" cy="1219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5CDD2E-6F44-13D6-EA75-00544919FE37}"/>
              </a:ext>
            </a:extLst>
          </p:cNvPr>
          <p:cNvSpPr txBox="1"/>
          <p:nvPr/>
        </p:nvSpPr>
        <p:spPr>
          <a:xfrm>
            <a:off x="-281565" y="109231"/>
            <a:ext cx="6826204" cy="11727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buNone/>
            </a:pPr>
            <a:r>
              <a:rPr lang="en-US" sz="2400" b="1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Mini-symposium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en-US" sz="2400" b="1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Versatility in Raman Spectroscopy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(on the occasion of the PhD defense of Bram Mooij)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9 December 2025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10:00 -11:45 h (arrival and coffee 9:45)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en-GB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 Building, room Spectrum 5  (2</a:t>
            </a:r>
            <a:r>
              <a:rPr lang="en-GB" sz="1800" kern="100" baseline="300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nd</a:t>
            </a:r>
            <a:r>
              <a:rPr lang="en-GB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floor)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</a:t>
            </a:r>
            <a:r>
              <a:rPr lang="en-US" sz="1800" kern="100" dirty="0" err="1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Boelelaan</a:t>
            </a: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1100; Amsterdam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2400" b="1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PROGRAM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10:00 Dr. Sara Mosca; Rutherford Appleton Laboratory, UK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Spatially Offset Raman Spectroscopy (SORS) – Non-Invasive Chemical Analysis by Light: An Overview on Biomedical and Cultural Heritage Applications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endParaRPr lang="en-US" sz="1800" kern="100">
              <a:solidFill>
                <a:srgbClr val="FFFFF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US" sz="1800" kern="100" dirty="0">
              <a:solidFill>
                <a:srgbClr val="FFFFFF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BREAK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GB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11:00 Prof. Dr. Hervé </a:t>
            </a:r>
            <a:r>
              <a:rPr lang="en-GB" sz="1800" kern="100" dirty="0" err="1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Rigneault</a:t>
            </a:r>
            <a:r>
              <a:rPr lang="en-GB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800" kern="100" dirty="0" err="1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Institut</a:t>
            </a:r>
            <a:r>
              <a:rPr lang="en-GB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Fresnel CNRS Aix-Marseille Université, France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Super-resolved wide field multiphoton imaging using speckle light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b="1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13:45 PhD defense Bram Mooij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b="1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Auditorium; VU Main Building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 are all welcome to attend!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Freek Ariese (VU </a:t>
            </a:r>
            <a:r>
              <a:rPr lang="en-US" sz="1800" kern="100" dirty="0" err="1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LaserLaB</a:t>
            </a: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</a:t>
            </a:r>
          </a:p>
          <a:p>
            <a:pPr algn="ctr">
              <a:lnSpc>
                <a:spcPct val="115000"/>
              </a:lnSpc>
              <a:buNone/>
            </a:pPr>
            <a:r>
              <a:rPr lang="en-US" sz="1800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Gareth R. Davies (VU Earth Sciences)</a:t>
            </a:r>
            <a:endParaRPr lang="en-NL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863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142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Ariese, F. (Freek)</dc:creator>
  <cp:lastModifiedBy>Ariese, F. (Freek)</cp:lastModifiedBy>
  <cp:revision>1</cp:revision>
  <dcterms:created xsi:type="dcterms:W3CDTF">2025-12-01T13:42:01Z</dcterms:created>
  <dcterms:modified xsi:type="dcterms:W3CDTF">2025-12-01T13:52:35Z</dcterms:modified>
</cp:coreProperties>
</file>