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749" r:id="rId2"/>
    <p:sldId id="750" r:id="rId3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77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752" y="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sikan, S. (Srinidhi)" userId="39678a91-8451-46d4-9746-c4cd6945d0d0" providerId="ADAL" clId="{06415668-52B7-4D3B-A589-E7989B0E9C68}"/>
    <pc:docChg chg="modSld">
      <pc:chgData name="Desikan, S. (Srinidhi)" userId="39678a91-8451-46d4-9746-c4cd6945d0d0" providerId="ADAL" clId="{06415668-52B7-4D3B-A589-E7989B0E9C68}" dt="2024-12-17T14:39:39.862" v="31" actId="20577"/>
      <pc:docMkLst>
        <pc:docMk/>
      </pc:docMkLst>
      <pc:sldChg chg="modSp mod">
        <pc:chgData name="Desikan, S. (Srinidhi)" userId="39678a91-8451-46d4-9746-c4cd6945d0d0" providerId="ADAL" clId="{06415668-52B7-4D3B-A589-E7989B0E9C68}" dt="2024-12-17T14:39:32.647" v="15" actId="20577"/>
        <pc:sldMkLst>
          <pc:docMk/>
          <pc:sldMk cId="3297673445" sldId="749"/>
        </pc:sldMkLst>
      </pc:sldChg>
      <pc:sldChg chg="modSp mod">
        <pc:chgData name="Desikan, S. (Srinidhi)" userId="39678a91-8451-46d4-9746-c4cd6945d0d0" providerId="ADAL" clId="{06415668-52B7-4D3B-A589-E7989B0E9C68}" dt="2024-12-17T14:39:39.862" v="31" actId="20577"/>
        <pc:sldMkLst>
          <pc:docMk/>
          <pc:sldMk cId="1415578061" sldId="750"/>
        </pc:sldMkLst>
      </pc:sldChg>
    </pc:docChg>
  </pc:docChgLst>
  <pc:docChgLst>
    <pc:chgData name="Desikan, S. (Srinidhi)" userId="39678a91-8451-46d4-9746-c4cd6945d0d0" providerId="ADAL" clId="{A062C19B-4931-48A3-805B-3F356014419B}"/>
    <pc:docChg chg="undo custSel addSld delSld modSld">
      <pc:chgData name="Desikan, S. (Srinidhi)" userId="39678a91-8451-46d4-9746-c4cd6945d0d0" providerId="ADAL" clId="{A062C19B-4931-48A3-805B-3F356014419B}" dt="2024-11-25T13:42:19.906" v="16" actId="47"/>
      <pc:docMkLst>
        <pc:docMk/>
      </pc:docMkLst>
      <pc:sldChg chg="addSp modSp mod">
        <pc:chgData name="Desikan, S. (Srinidhi)" userId="39678a91-8451-46d4-9746-c4cd6945d0d0" providerId="ADAL" clId="{A062C19B-4931-48A3-805B-3F356014419B}" dt="2024-11-25T13:42:16.953" v="15" actId="478"/>
        <pc:sldMkLst>
          <pc:docMk/>
          <pc:sldMk cId="3297673445" sldId="749"/>
        </pc:sldMkLst>
      </pc:sldChg>
      <pc:sldChg chg="add del">
        <pc:chgData name="Desikan, S. (Srinidhi)" userId="39678a91-8451-46d4-9746-c4cd6945d0d0" providerId="ADAL" clId="{A062C19B-4931-48A3-805B-3F356014419B}" dt="2024-11-25T13:42:19.906" v="16" actId="47"/>
        <pc:sldMkLst>
          <pc:docMk/>
          <pc:sldMk cId="3864184120" sldId="750"/>
        </pc:sldMkLst>
      </pc:sldChg>
    </pc:docChg>
  </pc:docChgLst>
  <pc:docChgLst>
    <pc:chgData name="Desikan, S. (Srinidhi)" userId="39678a91-8451-46d4-9746-c4cd6945d0d0" providerId="ADAL" clId="{E1617F68-12FC-4F8F-B0BC-83B3F9A8C43D}"/>
    <pc:docChg chg="modSld">
      <pc:chgData name="Desikan, S. (Srinidhi)" userId="39678a91-8451-46d4-9746-c4cd6945d0d0" providerId="ADAL" clId="{E1617F68-12FC-4F8F-B0BC-83B3F9A8C43D}" dt="2024-12-17T14:47:43.426" v="9" actId="20577"/>
      <pc:docMkLst>
        <pc:docMk/>
      </pc:docMkLst>
      <pc:sldChg chg="modSp mod">
        <pc:chgData name="Desikan, S. (Srinidhi)" userId="39678a91-8451-46d4-9746-c4cd6945d0d0" providerId="ADAL" clId="{E1617F68-12FC-4F8F-B0BC-83B3F9A8C43D}" dt="2024-12-17T14:47:37.872" v="5" actId="20577"/>
        <pc:sldMkLst>
          <pc:docMk/>
          <pc:sldMk cId="3297673445" sldId="749"/>
        </pc:sldMkLst>
      </pc:sldChg>
      <pc:sldChg chg="modSp mod">
        <pc:chgData name="Desikan, S. (Srinidhi)" userId="39678a91-8451-46d4-9746-c4cd6945d0d0" providerId="ADAL" clId="{E1617F68-12FC-4F8F-B0BC-83B3F9A8C43D}" dt="2024-12-17T14:47:43.426" v="9" actId="20577"/>
        <pc:sldMkLst>
          <pc:docMk/>
          <pc:sldMk cId="1415578061" sldId="750"/>
        </pc:sldMkLst>
      </pc:sldChg>
    </pc:docChg>
  </pc:docChgLst>
  <pc:docChgLst>
    <pc:chgData name="Desikan, S. (Srinidhi)" userId="39678a91-8451-46d4-9746-c4cd6945d0d0" providerId="ADAL" clId="{C1B7DCEC-D328-4A24-B66D-C18CFC2B799A}"/>
    <pc:docChg chg="custSel modSld">
      <pc:chgData name="Desikan, S. (Srinidhi)" userId="39678a91-8451-46d4-9746-c4cd6945d0d0" providerId="ADAL" clId="{C1B7DCEC-D328-4A24-B66D-C18CFC2B799A}" dt="2024-12-02T12:42:19.580" v="3" actId="1076"/>
      <pc:docMkLst>
        <pc:docMk/>
      </pc:docMkLst>
      <pc:sldChg chg="addSp delSp modSp mod">
        <pc:chgData name="Desikan, S. (Srinidhi)" userId="39678a91-8451-46d4-9746-c4cd6945d0d0" providerId="ADAL" clId="{C1B7DCEC-D328-4A24-B66D-C18CFC2B799A}" dt="2024-12-02T12:42:19.580" v="3" actId="1076"/>
        <pc:sldMkLst>
          <pc:docMk/>
          <pc:sldMk cId="3297673445" sldId="749"/>
        </pc:sldMkLst>
      </pc:sldChg>
    </pc:docChg>
  </pc:docChgLst>
  <pc:docChgLst>
    <pc:chgData name="Desikan, S. (Srinidhi)" userId="39678a91-8451-46d4-9746-c4cd6945d0d0" providerId="ADAL" clId="{F0F29796-3C3A-4CAB-9047-5E93CDFD5319}"/>
    <pc:docChg chg="modSld">
      <pc:chgData name="Desikan, S. (Srinidhi)" userId="39678a91-8451-46d4-9746-c4cd6945d0d0" providerId="ADAL" clId="{F0F29796-3C3A-4CAB-9047-5E93CDFD5319}" dt="2025-07-23T09:03:32.281" v="7" actId="20577"/>
      <pc:docMkLst>
        <pc:docMk/>
      </pc:docMkLst>
      <pc:sldChg chg="modSp mod">
        <pc:chgData name="Desikan, S. (Srinidhi)" userId="39678a91-8451-46d4-9746-c4cd6945d0d0" providerId="ADAL" clId="{F0F29796-3C3A-4CAB-9047-5E93CDFD5319}" dt="2025-07-23T09:03:26.716" v="3" actId="20577"/>
        <pc:sldMkLst>
          <pc:docMk/>
          <pc:sldMk cId="3297673445" sldId="749"/>
        </pc:sldMkLst>
        <pc:spChg chg="mod">
          <ac:chgData name="Desikan, S. (Srinidhi)" userId="39678a91-8451-46d4-9746-c4cd6945d0d0" providerId="ADAL" clId="{F0F29796-3C3A-4CAB-9047-5E93CDFD5319}" dt="2025-07-23T09:03:26.716" v="3" actId="20577"/>
          <ac:spMkLst>
            <pc:docMk/>
            <pc:sldMk cId="3297673445" sldId="749"/>
            <ac:spMk id="6" creationId="{695A1B4E-7023-F848-9DE0-FE9A22A48E44}"/>
          </ac:spMkLst>
        </pc:spChg>
      </pc:sldChg>
      <pc:sldChg chg="modSp mod">
        <pc:chgData name="Desikan, S. (Srinidhi)" userId="39678a91-8451-46d4-9746-c4cd6945d0d0" providerId="ADAL" clId="{F0F29796-3C3A-4CAB-9047-5E93CDFD5319}" dt="2025-07-23T09:03:32.281" v="7" actId="20577"/>
        <pc:sldMkLst>
          <pc:docMk/>
          <pc:sldMk cId="1415578061" sldId="750"/>
        </pc:sldMkLst>
        <pc:spChg chg="mod">
          <ac:chgData name="Desikan, S. (Srinidhi)" userId="39678a91-8451-46d4-9746-c4cd6945d0d0" providerId="ADAL" clId="{F0F29796-3C3A-4CAB-9047-5E93CDFD5319}" dt="2025-07-23T09:03:32.281" v="7" actId="20577"/>
          <ac:spMkLst>
            <pc:docMk/>
            <pc:sldMk cId="1415578061" sldId="750"/>
            <ac:spMk id="6" creationId="{23ECF39F-042A-5EB8-6943-2E848AE89656}"/>
          </ac:spMkLst>
        </pc:spChg>
      </pc:sldChg>
    </pc:docChg>
  </pc:docChgLst>
  <pc:docChgLst>
    <pc:chgData name="Desikan, S. (Srinidhi)" userId="39678a91-8451-46d4-9746-c4cd6945d0d0" providerId="ADAL" clId="{336E1ECC-CA80-4F76-B88E-4EB8096F91E2}"/>
    <pc:docChg chg="undo custSel addSld modSld">
      <pc:chgData name="Desikan, S. (Srinidhi)" userId="39678a91-8451-46d4-9746-c4cd6945d0d0" providerId="ADAL" clId="{336E1ECC-CA80-4F76-B88E-4EB8096F91E2}" dt="2024-12-17T14:34:43.512" v="139" actId="108"/>
      <pc:docMkLst>
        <pc:docMk/>
      </pc:docMkLst>
      <pc:sldChg chg="addSp delSp modSp mod">
        <pc:chgData name="Desikan, S. (Srinidhi)" userId="39678a91-8451-46d4-9746-c4cd6945d0d0" providerId="ADAL" clId="{336E1ECC-CA80-4F76-B88E-4EB8096F91E2}" dt="2024-12-17T14:34:38.675" v="138" actId="108"/>
        <pc:sldMkLst>
          <pc:docMk/>
          <pc:sldMk cId="3297673445" sldId="749"/>
        </pc:sldMkLst>
      </pc:sldChg>
      <pc:sldChg chg="modSp add mod">
        <pc:chgData name="Desikan, S. (Srinidhi)" userId="39678a91-8451-46d4-9746-c4cd6945d0d0" providerId="ADAL" clId="{336E1ECC-CA80-4F76-B88E-4EB8096F91E2}" dt="2024-12-17T14:34:43.512" v="139" actId="108"/>
        <pc:sldMkLst>
          <pc:docMk/>
          <pc:sldMk cId="1415578061" sldId="75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91EA258-2EE4-6ED0-4D3B-9E541B04AA7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20DD08-81F0-BBA3-6145-9BCD3CF355B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F9DFDB-502D-4232-996C-CF6B71A97D4A}" type="datetimeFigureOut">
              <a:rPr lang="en-NL" smtClean="0"/>
              <a:t>23/07/2025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26307E-B97D-5E55-F456-2FFA57E41C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C20FB9-2321-BD0B-D212-32DF3B0B626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83896B-0C31-4350-B038-F0F5A4BD622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9148568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BCE62-F1BD-4DC5-B96D-BD7CC6B15D73}" type="datetimeFigureOut">
              <a:rPr lang="en-NL" smtClean="0"/>
              <a:t>23/07/2025</a:t>
            </a:fld>
            <a:endParaRPr lang="en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CE15F1-D574-4EE6-9D3C-EFA847864F2B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839258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914D8-8818-966B-F62C-8D799273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2A7922-E610-D72A-2E46-EB90BD6054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BA735-5C8B-4D61-356E-E121E4031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CA2BF-BB0D-4994-90F3-0A9855ABE9C1}" type="datetimeFigureOut">
              <a:rPr lang="en-NL" smtClean="0"/>
              <a:t>23/07/2025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E7A31-4739-C32D-C17F-8FCEA3B8A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E49A2-A57F-9D10-8D2B-89458321D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28402-BC36-4B96-BEDA-18DB41667C6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382458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262B8-3A88-9375-1DDA-2709AC705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8BBFB1-7A60-C2DB-11DA-9A5FF5F183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B78D1-7567-C458-9D28-E576E15F8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CA2BF-BB0D-4994-90F3-0A9855ABE9C1}" type="datetimeFigureOut">
              <a:rPr lang="en-NL" smtClean="0"/>
              <a:t>23/07/2025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2B40A-38A3-8F79-E769-91E1A0C46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80C58-5497-EE7A-9F5E-18F2A6DAE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28402-BC36-4B96-BEDA-18DB41667C6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11428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157AB5-0728-F55D-BF6B-F3E7D85E6E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FF0B68-E881-79CA-21EE-4A3BF82DB2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F65914-779F-FBC0-423C-D144A3B41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CA2BF-BB0D-4994-90F3-0A9855ABE9C1}" type="datetimeFigureOut">
              <a:rPr lang="en-NL" smtClean="0"/>
              <a:t>23/07/2025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35B5C8-258D-19E8-E505-334609734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0824AB-57FD-57AC-2FD1-456E456AF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28402-BC36-4B96-BEDA-18DB41667C6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99478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with caption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>
            <a:extLst>
              <a:ext uri="{FF2B5EF4-FFF2-40B4-BE49-F238E27FC236}">
                <a16:creationId xmlns:a16="http://schemas.microsoft.com/office/drawing/2014/main" id="{FE1CA300-B451-A048-8408-FA52BBBC47A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77B3"/>
          </a:solidFill>
          <a:ln>
            <a:noFill/>
          </a:ln>
        </p:spPr>
        <p:txBody>
          <a:bodyPr/>
          <a:lstStyle/>
          <a:p>
            <a:r>
              <a:rPr lang="en-GB"/>
              <a:t>Click icon to add picture</a:t>
            </a:r>
            <a:endParaRPr lang="nl-NL"/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7D79DC2E-4F5A-E045-8370-A849FB985C5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0791" y="450851"/>
            <a:ext cx="3611129" cy="1349917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r"/>
          </a:blipFill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txBody>
          <a:bodyPr wrap="square" lIns="360000" tIns="270000" rIns="360000" bIns="270000" anchor="t" anchorCtr="0">
            <a:spAutoFit/>
          </a:bodyPr>
          <a:lstStyle>
            <a:lvl1pPr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2400">
                <a:solidFill>
                  <a:srgbClr val="005CA9"/>
                </a:solidFill>
              </a:defRPr>
            </a:lvl1pPr>
            <a:lvl2pPr marL="0" indent="0">
              <a:lnSpc>
                <a:spcPct val="110000"/>
              </a:lnSpc>
              <a:spcBef>
                <a:spcPts val="1500"/>
              </a:spcBef>
              <a:tabLst/>
              <a:defRPr sz="1800">
                <a:solidFill>
                  <a:schemeClr val="tx1"/>
                </a:solidFill>
              </a:defRPr>
            </a:lvl2pPr>
          </a:lstStyle>
          <a:p>
            <a:r>
              <a:rPr lang="nl-NL" err="1"/>
              <a:t>Title</a:t>
            </a:r>
            <a:endParaRPr lang="nl-NL"/>
          </a:p>
          <a:p>
            <a:pPr lvl="1"/>
            <a:r>
              <a:rPr lang="nl-NL"/>
              <a:t>Body</a:t>
            </a:r>
          </a:p>
        </p:txBody>
      </p:sp>
      <p:sp>
        <p:nvSpPr>
          <p:cNvPr id="4" name="TypeTextLevel" hidden="1">
            <a:extLst>
              <a:ext uri="{FF2B5EF4-FFF2-40B4-BE49-F238E27FC236}">
                <a16:creationId xmlns:a16="http://schemas.microsoft.com/office/drawing/2014/main" id="{36D40590-4D6C-4940-801D-F2770FBA85A1}"/>
              </a:ext>
            </a:extLst>
          </p:cNvPr>
          <p:cNvSpPr txBox="1"/>
          <p:nvPr userDrawn="1"/>
        </p:nvSpPr>
        <p:spPr>
          <a:xfrm>
            <a:off x="-1680645" y="188640"/>
            <a:ext cx="16806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800" b="0" i="0" err="1">
                <a:latin typeface="DINPro" pitchFamily="2" charset="0"/>
              </a:rPr>
              <a:t>Caption</a:t>
            </a:r>
            <a:endParaRPr lang="nl-NL" sz="800" b="0" i="0">
              <a:latin typeface="DINPr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393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2466">
          <p15:clr>
            <a:srgbClr val="FBAE40"/>
          </p15:clr>
        </p15:guide>
        <p15:guide id="3" pos="2750">
          <p15:clr>
            <a:srgbClr val="FBAE40"/>
          </p15:clr>
        </p15:guide>
        <p15:guide id="4" pos="4934">
          <p15:clr>
            <a:srgbClr val="FBAE40"/>
          </p15:clr>
        </p15:guide>
        <p15:guide id="5" pos="521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915CF-1F8C-CFC8-90E1-160EF09D3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8751E-73BB-C12F-D49A-D80BEBD18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E4BC4-4F48-37BC-55C9-EC4C5A69E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CA2BF-BB0D-4994-90F3-0A9855ABE9C1}" type="datetimeFigureOut">
              <a:rPr lang="en-NL" smtClean="0"/>
              <a:t>23/07/2025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E7DAB-2A70-3E12-0E01-52C9316AB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2EBCF-0F28-D1DD-B6B3-F15DA63E8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28402-BC36-4B96-BEDA-18DB41667C6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89570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5DBA1-5DC9-E5DB-5301-A9246579B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6232E-7BC3-8A08-37C9-1517AD026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21F1A-CC5A-547D-6108-C50D17BF4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CA2BF-BB0D-4994-90F3-0A9855ABE9C1}" type="datetimeFigureOut">
              <a:rPr lang="en-NL" smtClean="0"/>
              <a:t>23/07/2025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B38F85-FCF9-BF22-68C2-C8B4271D0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26DF9-185C-C545-F8C4-F758FA2B0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28402-BC36-4B96-BEDA-18DB41667C6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864957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A4317-2F39-7BC9-CAE9-8195C3AC3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73F19-30AB-E5C7-276E-C88AEA86A9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73A8F9-CA56-8DA1-D00F-BA852682E2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4F1A7A-A265-14C0-7197-9CCDBFDDF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CA2BF-BB0D-4994-90F3-0A9855ABE9C1}" type="datetimeFigureOut">
              <a:rPr lang="en-NL" smtClean="0"/>
              <a:t>23/07/2025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83E9E0-EBC8-BD5F-5B2A-007E5E615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39E5D9-0D37-2BE4-2B72-730100000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28402-BC36-4B96-BEDA-18DB41667C6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542780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B7469-0258-E3E2-0BDC-20039DEA4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11DF4B-DF01-472E-DE19-2CF05F2C0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4D29F8-E6FC-5EBC-26AE-584B373CE8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F7BFA6-7BB5-1E4F-8506-BA8F01DFC3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E0FD2F-0FEA-1972-D701-406BB38BAC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F8EB0D-7993-550C-2085-7A2356A45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CA2BF-BB0D-4994-90F3-0A9855ABE9C1}" type="datetimeFigureOut">
              <a:rPr lang="en-NL" smtClean="0"/>
              <a:t>23/07/2025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9BC481-DB5F-6DA6-FCC1-6B82C532A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B24C98-B0CD-5ACE-99BF-C1B80545C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28402-BC36-4B96-BEDA-18DB41667C6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567485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3E986-F943-8B6D-8CF3-7028F663F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6724F6-ABD3-C5EA-DF16-F4D698BB1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CA2BF-BB0D-4994-90F3-0A9855ABE9C1}" type="datetimeFigureOut">
              <a:rPr lang="en-NL" smtClean="0"/>
              <a:t>23/07/2025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31AC2B-2470-BFCF-6C9B-9B094D277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40B89-5588-B436-02AA-810279C0A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28402-BC36-4B96-BEDA-18DB41667C6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245777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DD444B-D28B-61FA-AE4B-F109F37E0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CA2BF-BB0D-4994-90F3-0A9855ABE9C1}" type="datetimeFigureOut">
              <a:rPr lang="en-NL" smtClean="0"/>
              <a:t>23/07/2025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AF1DA4-6FEB-318C-0288-D728632EC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A7E007-EDD7-E90D-2004-94CC05891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28402-BC36-4B96-BEDA-18DB41667C6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594808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4143E-B4F3-0AAC-9FBC-0DB035FB6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4B02C-4D80-6B60-E158-640B704FED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BBA75-6A0E-025D-7F03-4F4A8819EF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42FC16-885A-B7C4-D0FE-17BDEA380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CA2BF-BB0D-4994-90F3-0A9855ABE9C1}" type="datetimeFigureOut">
              <a:rPr lang="en-NL" smtClean="0"/>
              <a:t>23/07/2025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ED1EC-ACB0-2C96-F908-CF256F187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033E3B-0213-1454-994C-B12154E38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28402-BC36-4B96-BEDA-18DB41667C6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883372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E2ABE-1F55-C1A9-DDEC-33CB489CB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F3E9EC-9FDD-A3D3-B0F3-462774398C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9A0844-3AF2-FFB5-E7F0-45C9EE9D25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CC5E0F-86FC-C498-561F-3CE784CF5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CA2BF-BB0D-4994-90F3-0A9855ABE9C1}" type="datetimeFigureOut">
              <a:rPr lang="en-NL" smtClean="0"/>
              <a:t>23/07/2025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D74F6D-0740-F5F5-D623-F64BF678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30C3B0-1C15-8C3C-671A-034A8B6A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28402-BC36-4B96-BEDA-18DB41667C6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238851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4FAA31-6A7D-4F97-91CE-F62D573E1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65772-EE86-C7DB-E62B-4AA65057D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B7577E-2747-8CD7-A896-A87C84CA2C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6CA2BF-BB0D-4994-90F3-0A9855ABE9C1}" type="datetimeFigureOut">
              <a:rPr lang="en-NL" smtClean="0"/>
              <a:t>23/07/2025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1E50C-438B-7673-D2A8-A3FCA61BAC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63732-91CD-34BE-B0F1-7E74566997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A28402-BC36-4B96-BEDA-18DB41667C6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669154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A3C9C8F-605D-177D-1321-433EE1900616}"/>
              </a:ext>
            </a:extLst>
          </p:cNvPr>
          <p:cNvSpPr/>
          <p:nvPr/>
        </p:nvSpPr>
        <p:spPr>
          <a:xfrm>
            <a:off x="0" y="893"/>
            <a:ext cx="12192000" cy="6857107"/>
          </a:xfrm>
          <a:prstGeom prst="rect">
            <a:avLst/>
          </a:prstGeom>
          <a:solidFill>
            <a:srgbClr val="0077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8" tIns="45714" rIns="91428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NL" dirty="0">
              <a:highlight>
                <a:srgbClr val="FFFFFF"/>
              </a:highlight>
              <a:latin typeface="DINPro" pitchFamily="2" charset="0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4E33F6A-B4C0-3080-FEE0-DB1662E7B7D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5400000">
            <a:off x="9756436" y="870408"/>
            <a:ext cx="646333" cy="2337682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nl-NL" b="1" dirty="0">
                <a:latin typeface="DINPro-Medium"/>
              </a:rPr>
              <a:t> </a:t>
            </a:r>
          </a:p>
        </p:txBody>
      </p:sp>
      <p:pic>
        <p:nvPicPr>
          <p:cNvPr id="5" name="Picture 4" descr="A logo with blue wings and a lion&#10;&#10;Description automatically generated">
            <a:extLst>
              <a:ext uri="{FF2B5EF4-FFF2-40B4-BE49-F238E27FC236}">
                <a16:creationId xmlns:a16="http://schemas.microsoft.com/office/drawing/2014/main" id="{4F549948-D388-C482-7F6A-EB9535A24E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98" y="393937"/>
            <a:ext cx="2952391" cy="862642"/>
          </a:xfrm>
          <a:prstGeom prst="rect">
            <a:avLst/>
          </a:prstGeom>
        </p:spPr>
      </p:pic>
      <p:sp>
        <p:nvSpPr>
          <p:cNvPr id="6" name="Tijdelijke aanduiding voor tekst 18">
            <a:extLst>
              <a:ext uri="{FF2B5EF4-FFF2-40B4-BE49-F238E27FC236}">
                <a16:creationId xmlns:a16="http://schemas.microsoft.com/office/drawing/2014/main" id="{695A1B4E-7023-F848-9DE0-FE9A22A48E44}"/>
              </a:ext>
            </a:extLst>
          </p:cNvPr>
          <p:cNvSpPr txBox="1">
            <a:spLocks/>
          </p:cNvSpPr>
          <p:nvPr/>
        </p:nvSpPr>
        <p:spPr>
          <a:xfrm>
            <a:off x="718697" y="3200400"/>
            <a:ext cx="7248510" cy="262835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b="1" dirty="0">
                <a:latin typeface="DIN Pro"/>
              </a:rPr>
              <a:t>Participate in behavioural science research experiments conducted at VU!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NL" sz="18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Choose studies that fit your interests and schedule.</a:t>
            </a:r>
            <a:endParaRPr lang="en-NL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NL" sz="18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Earn up to 1</a:t>
            </a:r>
            <a:r>
              <a:rPr lang="en-US" sz="18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2,5</a:t>
            </a:r>
            <a:r>
              <a:rPr lang="en-NL" sz="18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EUR per hour through bank payments or vouchers</a:t>
            </a:r>
            <a:r>
              <a:rPr lang="en-US" sz="18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2C1C5F-0E25-5FFC-94F7-65D1B3BB01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697" y="1493752"/>
            <a:ext cx="7248510" cy="138008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953D133-EE81-935C-240E-A75FB5F0455B}"/>
              </a:ext>
            </a:extLst>
          </p:cNvPr>
          <p:cNvSpPr txBox="1"/>
          <p:nvPr/>
        </p:nvSpPr>
        <p:spPr>
          <a:xfrm>
            <a:off x="9111629" y="1763211"/>
            <a:ext cx="19338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nl-NL" b="1" dirty="0">
                <a:solidFill>
                  <a:srgbClr val="0077B3"/>
                </a:solidFill>
                <a:latin typeface="DINPro-Medium"/>
              </a:rPr>
              <a:t>Scan </a:t>
            </a:r>
            <a:r>
              <a:rPr lang="nl-NL" b="1" dirty="0" err="1">
                <a:solidFill>
                  <a:srgbClr val="0077B3"/>
                </a:solidFill>
                <a:latin typeface="DINPro-Medium"/>
              </a:rPr>
              <a:t>the</a:t>
            </a:r>
            <a:r>
              <a:rPr lang="nl-NL" b="1" dirty="0">
                <a:solidFill>
                  <a:srgbClr val="0077B3"/>
                </a:solidFill>
                <a:latin typeface="DINPro-Medium"/>
              </a:rPr>
              <a:t> QR code!</a:t>
            </a:r>
          </a:p>
          <a:p>
            <a:endParaRPr lang="en-NL" dirty="0">
              <a:solidFill>
                <a:srgbClr val="FFFFFF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F9F6380-EEC4-D05D-4428-7AA41B1657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85904" y="2847805"/>
            <a:ext cx="2811453" cy="2811453"/>
          </a:xfrm>
          <a:prstGeom prst="rect">
            <a:avLst/>
          </a:prstGeom>
        </p:spPr>
      </p:pic>
      <p:sp>
        <p:nvSpPr>
          <p:cNvPr id="9" name="Tijdelijke aanduiding voor tekst 4">
            <a:extLst>
              <a:ext uri="{FF2B5EF4-FFF2-40B4-BE49-F238E27FC236}">
                <a16:creationId xmlns:a16="http://schemas.microsoft.com/office/drawing/2014/main" id="{38BE5F78-20AF-4B46-ACD6-BF8A51B8FB57}"/>
              </a:ext>
            </a:extLst>
          </p:cNvPr>
          <p:cNvSpPr txBox="1">
            <a:spLocks/>
          </p:cNvSpPr>
          <p:nvPr/>
        </p:nvSpPr>
        <p:spPr>
          <a:xfrm>
            <a:off x="3949760" y="433145"/>
            <a:ext cx="6510976" cy="7842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chemeClr val="bg1"/>
                </a:solidFill>
                <a:latin typeface="DIN Pro"/>
              </a:rPr>
              <a:t>VU</a:t>
            </a:r>
            <a:r>
              <a:rPr lang="en-US" sz="4000" b="1" dirty="0">
                <a:solidFill>
                  <a:schemeClr val="bg1"/>
                </a:solidFill>
                <a:latin typeface="DIN Pro"/>
              </a:rPr>
              <a:t> Student Pool</a:t>
            </a:r>
          </a:p>
        </p:txBody>
      </p:sp>
    </p:spTree>
    <p:extLst>
      <p:ext uri="{BB962C8B-B14F-4D97-AF65-F5344CB8AC3E}">
        <p14:creationId xmlns:p14="http://schemas.microsoft.com/office/powerpoint/2010/main" val="3297673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C99A4-521A-8776-422C-70E29C0EBA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6161073-0D7D-10CF-7B58-B4DFBF673443}"/>
              </a:ext>
            </a:extLst>
          </p:cNvPr>
          <p:cNvSpPr/>
          <p:nvPr/>
        </p:nvSpPr>
        <p:spPr>
          <a:xfrm>
            <a:off x="0" y="893"/>
            <a:ext cx="12192000" cy="6857107"/>
          </a:xfrm>
          <a:prstGeom prst="rect">
            <a:avLst/>
          </a:prstGeom>
          <a:solidFill>
            <a:srgbClr val="0077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28" tIns="45714" rIns="91428" bIns="4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NL" dirty="0">
              <a:highlight>
                <a:srgbClr val="FFFFFF"/>
              </a:highlight>
              <a:latin typeface="DINPro" pitchFamily="2" charset="0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D15CBA8-E948-C395-48BD-4E51C94F467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 rot="5400000">
            <a:off x="9756436" y="870408"/>
            <a:ext cx="646333" cy="2337682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buNone/>
            </a:pPr>
            <a:r>
              <a:rPr lang="nl-NL" b="1" dirty="0">
                <a:latin typeface="DINPro-Medium"/>
              </a:rPr>
              <a:t> </a:t>
            </a:r>
          </a:p>
        </p:txBody>
      </p:sp>
      <p:pic>
        <p:nvPicPr>
          <p:cNvPr id="5" name="Picture 4" descr="A logo with blue wings and a lion&#10;&#10;Description automatically generated">
            <a:extLst>
              <a:ext uri="{FF2B5EF4-FFF2-40B4-BE49-F238E27FC236}">
                <a16:creationId xmlns:a16="http://schemas.microsoft.com/office/drawing/2014/main" id="{97FED546-74B1-CBF9-22B1-84B371CEF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98" y="393937"/>
            <a:ext cx="2952391" cy="862642"/>
          </a:xfrm>
          <a:prstGeom prst="rect">
            <a:avLst/>
          </a:prstGeom>
        </p:spPr>
      </p:pic>
      <p:sp>
        <p:nvSpPr>
          <p:cNvPr id="6" name="Tijdelijke aanduiding voor tekst 18">
            <a:extLst>
              <a:ext uri="{FF2B5EF4-FFF2-40B4-BE49-F238E27FC236}">
                <a16:creationId xmlns:a16="http://schemas.microsoft.com/office/drawing/2014/main" id="{23ECF39F-042A-5EB8-6943-2E848AE89656}"/>
              </a:ext>
            </a:extLst>
          </p:cNvPr>
          <p:cNvSpPr txBox="1">
            <a:spLocks/>
          </p:cNvSpPr>
          <p:nvPr/>
        </p:nvSpPr>
        <p:spPr>
          <a:xfrm>
            <a:off x="718697" y="3200400"/>
            <a:ext cx="7248510" cy="262835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nl-NL" b="1" dirty="0">
                <a:latin typeface="DIN Pro"/>
              </a:rPr>
              <a:t>Doe mee aan gedragswetenschappelijk onderzoek aan de VU!</a:t>
            </a:r>
            <a:endParaRPr lang="en-US" b="1" dirty="0">
              <a:latin typeface="DIN Pro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nl-NL" sz="18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Kies onderzoeken die bij jouw interesses en schema passen.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nl-NL" sz="18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</a:rPr>
              <a:t>Verdien tot EUR 12,5 per uur via overschrijving of vouchers.</a:t>
            </a:r>
          </a:p>
        </p:txBody>
      </p:sp>
      <p:sp>
        <p:nvSpPr>
          <p:cNvPr id="7" name="Tijdelijke aanduiding voor tekst 4">
            <a:extLst>
              <a:ext uri="{FF2B5EF4-FFF2-40B4-BE49-F238E27FC236}">
                <a16:creationId xmlns:a16="http://schemas.microsoft.com/office/drawing/2014/main" id="{D296CC55-D969-7117-BCEF-54CCD7E0ACF3}"/>
              </a:ext>
            </a:extLst>
          </p:cNvPr>
          <p:cNvSpPr txBox="1">
            <a:spLocks/>
          </p:cNvSpPr>
          <p:nvPr/>
        </p:nvSpPr>
        <p:spPr>
          <a:xfrm>
            <a:off x="3949760" y="433145"/>
            <a:ext cx="6510976" cy="7842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5400" b="1" dirty="0">
                <a:solidFill>
                  <a:schemeClr val="bg1"/>
                </a:solidFill>
                <a:latin typeface="DIN Pro"/>
              </a:rPr>
              <a:t>VU</a:t>
            </a:r>
            <a:r>
              <a:rPr lang="en-US" sz="4000" b="1" dirty="0">
                <a:solidFill>
                  <a:schemeClr val="bg1"/>
                </a:solidFill>
                <a:latin typeface="DIN Pro"/>
              </a:rPr>
              <a:t> Student Pool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361A347-1F74-6735-0C72-4704A1352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697" y="1493752"/>
            <a:ext cx="7248510" cy="138008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5780EA9-7199-2D23-CC2C-0E68DDF987BF}"/>
              </a:ext>
            </a:extLst>
          </p:cNvPr>
          <p:cNvSpPr txBox="1"/>
          <p:nvPr/>
        </p:nvSpPr>
        <p:spPr>
          <a:xfrm>
            <a:off x="9111629" y="1763211"/>
            <a:ext cx="19338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nl-NL" b="1" dirty="0">
                <a:solidFill>
                  <a:srgbClr val="0077B3"/>
                </a:solidFill>
                <a:latin typeface="DINPro-Medium"/>
              </a:rPr>
              <a:t>Scan </a:t>
            </a:r>
            <a:r>
              <a:rPr lang="nl-NL" b="1" dirty="0" err="1">
                <a:solidFill>
                  <a:srgbClr val="0077B3"/>
                </a:solidFill>
                <a:latin typeface="DINPro-Medium"/>
              </a:rPr>
              <a:t>the</a:t>
            </a:r>
            <a:r>
              <a:rPr lang="nl-NL" b="1" dirty="0">
                <a:solidFill>
                  <a:srgbClr val="0077B3"/>
                </a:solidFill>
                <a:latin typeface="DINPro-Medium"/>
              </a:rPr>
              <a:t> QR code!</a:t>
            </a:r>
          </a:p>
          <a:p>
            <a:endParaRPr lang="en-NL" dirty="0">
              <a:solidFill>
                <a:srgbClr val="FFFFFF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418E960-7620-F336-FB50-5512D5344A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85904" y="2847805"/>
            <a:ext cx="2811453" cy="2811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578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81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Aptos</vt:lpstr>
      <vt:lpstr>Aptos Display</vt:lpstr>
      <vt:lpstr>Arial</vt:lpstr>
      <vt:lpstr>DIN Pro</vt:lpstr>
      <vt:lpstr>DINPro</vt:lpstr>
      <vt:lpstr>DINPro-Medium</vt:lpstr>
      <vt:lpstr>Symbol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Desikan, S. (Srinidhi)</dc:creator>
  <cp:lastModifiedBy>Desikan, S. (Srinidhi)</cp:lastModifiedBy>
  <cp:revision>3</cp:revision>
  <dcterms:created xsi:type="dcterms:W3CDTF">2024-10-21T11:25:45Z</dcterms:created>
  <dcterms:modified xsi:type="dcterms:W3CDTF">2025-07-23T09:03:34Z</dcterms:modified>
</cp:coreProperties>
</file>