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7"/>
  </p:notesMasterIdLst>
  <p:sldIdLst>
    <p:sldId id="283" r:id="rId5"/>
    <p:sldId id="284" r:id="rId6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CD79A77-349D-4591-AF77-475DCCCA8DF1}" v="31" dt="2024-06-12T08:06:39.86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941" autoAdjust="0"/>
    <p:restoredTop sz="94660"/>
  </p:normalViewPr>
  <p:slideViewPr>
    <p:cSldViewPr snapToGrid="0">
      <p:cViewPr varScale="1">
        <p:scale>
          <a:sx n="86" d="100"/>
          <a:sy n="86" d="100"/>
        </p:scale>
        <p:origin x="126" y="10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oel Wieringa" userId="be48eb48-91d0-42b4-abf5-162e320c99ab" providerId="ADAL" clId="{2CD79A77-349D-4591-AF77-475DCCCA8DF1}"/>
    <pc:docChg chg="undo custSel modSld">
      <pc:chgData name="Roel Wieringa" userId="be48eb48-91d0-42b4-abf5-162e320c99ab" providerId="ADAL" clId="{2CD79A77-349D-4591-AF77-475DCCCA8DF1}" dt="2024-06-12T08:20:45.025" v="1765" actId="20577"/>
      <pc:docMkLst>
        <pc:docMk/>
      </pc:docMkLst>
      <pc:sldChg chg="addSp delSp modSp mod">
        <pc:chgData name="Roel Wieringa" userId="be48eb48-91d0-42b4-abf5-162e320c99ab" providerId="ADAL" clId="{2CD79A77-349D-4591-AF77-475DCCCA8DF1}" dt="2024-06-12T08:11:11.002" v="1298" actId="20577"/>
        <pc:sldMkLst>
          <pc:docMk/>
          <pc:sldMk cId="1802345809" sldId="283"/>
        </pc:sldMkLst>
        <pc:spChg chg="mod">
          <ac:chgData name="Roel Wieringa" userId="be48eb48-91d0-42b4-abf5-162e320c99ab" providerId="ADAL" clId="{2CD79A77-349D-4591-AF77-475DCCCA8DF1}" dt="2024-06-12T07:59:27.129" v="1066" actId="14100"/>
          <ac:spMkLst>
            <pc:docMk/>
            <pc:sldMk cId="1802345809" sldId="283"/>
            <ac:spMk id="3" creationId="{66F85CCB-29D8-A2D0-CDDA-B86868F667C3}"/>
          </ac:spMkLst>
        </pc:spChg>
        <pc:spChg chg="mod">
          <ac:chgData name="Roel Wieringa" userId="be48eb48-91d0-42b4-abf5-162e320c99ab" providerId="ADAL" clId="{2CD79A77-349D-4591-AF77-475DCCCA8DF1}" dt="2024-06-12T08:09:31.818" v="1268" actId="1038"/>
          <ac:spMkLst>
            <pc:docMk/>
            <pc:sldMk cId="1802345809" sldId="283"/>
            <ac:spMk id="5" creationId="{6B9EF29D-CD1F-86C9-3EDF-45E6CC985DEC}"/>
          </ac:spMkLst>
        </pc:spChg>
        <pc:spChg chg="mod">
          <ac:chgData name="Roel Wieringa" userId="be48eb48-91d0-42b4-abf5-162e320c99ab" providerId="ADAL" clId="{2CD79A77-349D-4591-AF77-475DCCCA8DF1}" dt="2024-06-12T08:08:25.950" v="1217" actId="1076"/>
          <ac:spMkLst>
            <pc:docMk/>
            <pc:sldMk cId="1802345809" sldId="283"/>
            <ac:spMk id="6" creationId="{66D619D5-3B31-0FED-28FE-E020FD9E8943}"/>
          </ac:spMkLst>
        </pc:spChg>
        <pc:spChg chg="mod">
          <ac:chgData name="Roel Wieringa" userId="be48eb48-91d0-42b4-abf5-162e320c99ab" providerId="ADAL" clId="{2CD79A77-349D-4591-AF77-475DCCCA8DF1}" dt="2024-06-12T07:58:34.266" v="1047" actId="14100"/>
          <ac:spMkLst>
            <pc:docMk/>
            <pc:sldMk cId="1802345809" sldId="283"/>
            <ac:spMk id="8" creationId="{B53B807F-0B21-172F-DD3F-1909D19BB8A8}"/>
          </ac:spMkLst>
        </pc:spChg>
        <pc:spChg chg="mod">
          <ac:chgData name="Roel Wieringa" userId="be48eb48-91d0-42b4-abf5-162e320c99ab" providerId="ADAL" clId="{2CD79A77-349D-4591-AF77-475DCCCA8DF1}" dt="2024-06-12T07:57:58.051" v="986" actId="1038"/>
          <ac:spMkLst>
            <pc:docMk/>
            <pc:sldMk cId="1802345809" sldId="283"/>
            <ac:spMk id="9" creationId="{2DA82C91-103C-ECFE-50FF-11BBEBBE4B6F}"/>
          </ac:spMkLst>
        </pc:spChg>
        <pc:spChg chg="mod">
          <ac:chgData name="Roel Wieringa" userId="be48eb48-91d0-42b4-abf5-162e320c99ab" providerId="ADAL" clId="{2CD79A77-349D-4591-AF77-475DCCCA8DF1}" dt="2024-06-12T07:49:54.258" v="557" actId="1038"/>
          <ac:spMkLst>
            <pc:docMk/>
            <pc:sldMk cId="1802345809" sldId="283"/>
            <ac:spMk id="10" creationId="{1E7763F9-41FA-BFB6-C655-F85ADEB69EC2}"/>
          </ac:spMkLst>
        </pc:spChg>
        <pc:spChg chg="mod">
          <ac:chgData name="Roel Wieringa" userId="be48eb48-91d0-42b4-abf5-162e320c99ab" providerId="ADAL" clId="{2CD79A77-349D-4591-AF77-475DCCCA8DF1}" dt="2024-06-12T08:00:10.195" v="1099" actId="1037"/>
          <ac:spMkLst>
            <pc:docMk/>
            <pc:sldMk cId="1802345809" sldId="283"/>
            <ac:spMk id="13" creationId="{963C2DA8-BDE1-B084-BD81-1125D022EFBA}"/>
          </ac:spMkLst>
        </pc:spChg>
        <pc:spChg chg="add mod">
          <ac:chgData name="Roel Wieringa" userId="be48eb48-91d0-42b4-abf5-162e320c99ab" providerId="ADAL" clId="{2CD79A77-349D-4591-AF77-475DCCCA8DF1}" dt="2024-06-12T07:55:27.271" v="617" actId="1036"/>
          <ac:spMkLst>
            <pc:docMk/>
            <pc:sldMk cId="1802345809" sldId="283"/>
            <ac:spMk id="14" creationId="{2CA5B222-AC69-0B97-4F72-478F9CD1F4B9}"/>
          </ac:spMkLst>
        </pc:spChg>
        <pc:spChg chg="del">
          <ac:chgData name="Roel Wieringa" userId="be48eb48-91d0-42b4-abf5-162e320c99ab" providerId="ADAL" clId="{2CD79A77-349D-4591-AF77-475DCCCA8DF1}" dt="2024-06-12T07:36:21.653" v="114" actId="478"/>
          <ac:spMkLst>
            <pc:docMk/>
            <pc:sldMk cId="1802345809" sldId="283"/>
            <ac:spMk id="15" creationId="{44293F6E-128D-83A5-CF9F-1AF4D4E3E291}"/>
          </ac:spMkLst>
        </pc:spChg>
        <pc:spChg chg="mod">
          <ac:chgData name="Roel Wieringa" userId="be48eb48-91d0-42b4-abf5-162e320c99ab" providerId="ADAL" clId="{2CD79A77-349D-4591-AF77-475DCCCA8DF1}" dt="2024-06-12T08:11:11.002" v="1298" actId="20577"/>
          <ac:spMkLst>
            <pc:docMk/>
            <pc:sldMk cId="1802345809" sldId="283"/>
            <ac:spMk id="16" creationId="{3EB25B92-804D-9B59-214A-A76D87C2DAD7}"/>
          </ac:spMkLst>
        </pc:spChg>
        <pc:spChg chg="mod">
          <ac:chgData name="Roel Wieringa" userId="be48eb48-91d0-42b4-abf5-162e320c99ab" providerId="ADAL" clId="{2CD79A77-349D-4591-AF77-475DCCCA8DF1}" dt="2024-06-12T08:10:39.768" v="1291" actId="1035"/>
          <ac:spMkLst>
            <pc:docMk/>
            <pc:sldMk cId="1802345809" sldId="283"/>
            <ac:spMk id="18" creationId="{70D7119E-40C4-1181-4A22-EA2220A957DA}"/>
          </ac:spMkLst>
        </pc:spChg>
        <pc:spChg chg="del">
          <ac:chgData name="Roel Wieringa" userId="be48eb48-91d0-42b4-abf5-162e320c99ab" providerId="ADAL" clId="{2CD79A77-349D-4591-AF77-475DCCCA8DF1}" dt="2024-06-12T07:40:37.100" v="382" actId="478"/>
          <ac:spMkLst>
            <pc:docMk/>
            <pc:sldMk cId="1802345809" sldId="283"/>
            <ac:spMk id="20" creationId="{3A9276ED-A98A-0B89-D143-539851EF1E97}"/>
          </ac:spMkLst>
        </pc:spChg>
        <pc:spChg chg="mod">
          <ac:chgData name="Roel Wieringa" userId="be48eb48-91d0-42b4-abf5-162e320c99ab" providerId="ADAL" clId="{2CD79A77-349D-4591-AF77-475DCCCA8DF1}" dt="2024-06-12T07:50:55.841" v="570" actId="1076"/>
          <ac:spMkLst>
            <pc:docMk/>
            <pc:sldMk cId="1802345809" sldId="283"/>
            <ac:spMk id="22" creationId="{790F1C48-6E4F-A052-A5B5-05CBE621566F}"/>
          </ac:spMkLst>
        </pc:spChg>
        <pc:spChg chg="mod">
          <ac:chgData name="Roel Wieringa" userId="be48eb48-91d0-42b4-abf5-162e320c99ab" providerId="ADAL" clId="{2CD79A77-349D-4591-AF77-475DCCCA8DF1}" dt="2024-06-12T07:49:54.258" v="557" actId="1038"/>
          <ac:spMkLst>
            <pc:docMk/>
            <pc:sldMk cId="1802345809" sldId="283"/>
            <ac:spMk id="23" creationId="{7A455B02-24CE-927E-F576-0146BDAB4824}"/>
          </ac:spMkLst>
        </pc:spChg>
        <pc:spChg chg="mod">
          <ac:chgData name="Roel Wieringa" userId="be48eb48-91d0-42b4-abf5-162e320c99ab" providerId="ADAL" clId="{2CD79A77-349D-4591-AF77-475DCCCA8DF1}" dt="2024-06-12T08:00:10.195" v="1099" actId="1037"/>
          <ac:spMkLst>
            <pc:docMk/>
            <pc:sldMk cId="1802345809" sldId="283"/>
            <ac:spMk id="24" creationId="{5EA268F0-38A0-87CF-AF8A-BC2FBC7CBC40}"/>
          </ac:spMkLst>
        </pc:spChg>
        <pc:spChg chg="mod">
          <ac:chgData name="Roel Wieringa" userId="be48eb48-91d0-42b4-abf5-162e320c99ab" providerId="ADAL" clId="{2CD79A77-349D-4591-AF77-475DCCCA8DF1}" dt="2024-06-12T07:59:48.987" v="1070" actId="14100"/>
          <ac:spMkLst>
            <pc:docMk/>
            <pc:sldMk cId="1802345809" sldId="283"/>
            <ac:spMk id="25" creationId="{B240855F-6DD4-57CF-267E-E96682EDD488}"/>
          </ac:spMkLst>
        </pc:spChg>
        <pc:spChg chg="mod">
          <ac:chgData name="Roel Wieringa" userId="be48eb48-91d0-42b4-abf5-162e320c99ab" providerId="ADAL" clId="{2CD79A77-349D-4591-AF77-475DCCCA8DF1}" dt="2024-06-12T08:00:10.195" v="1099" actId="1037"/>
          <ac:spMkLst>
            <pc:docMk/>
            <pc:sldMk cId="1802345809" sldId="283"/>
            <ac:spMk id="26" creationId="{3CC03FBF-2BF3-3130-6162-6558B1C5938A}"/>
          </ac:spMkLst>
        </pc:spChg>
        <pc:spChg chg="mod">
          <ac:chgData name="Roel Wieringa" userId="be48eb48-91d0-42b4-abf5-162e320c99ab" providerId="ADAL" clId="{2CD79A77-349D-4591-AF77-475DCCCA8DF1}" dt="2024-06-12T08:10:33.706" v="1286" actId="1037"/>
          <ac:spMkLst>
            <pc:docMk/>
            <pc:sldMk cId="1802345809" sldId="283"/>
            <ac:spMk id="27" creationId="{558A6B7B-1D22-3AAE-AA84-D435EFB3D171}"/>
          </ac:spMkLst>
        </pc:spChg>
        <pc:spChg chg="mod">
          <ac:chgData name="Roel Wieringa" userId="be48eb48-91d0-42b4-abf5-162e320c99ab" providerId="ADAL" clId="{2CD79A77-349D-4591-AF77-475DCCCA8DF1}" dt="2024-06-12T08:00:10.195" v="1099" actId="1037"/>
          <ac:spMkLst>
            <pc:docMk/>
            <pc:sldMk cId="1802345809" sldId="283"/>
            <ac:spMk id="28" creationId="{A54DDDE5-D439-B541-FB8B-D08D4694E63C}"/>
          </ac:spMkLst>
        </pc:spChg>
        <pc:spChg chg="mod">
          <ac:chgData name="Roel Wieringa" userId="be48eb48-91d0-42b4-abf5-162e320c99ab" providerId="ADAL" clId="{2CD79A77-349D-4591-AF77-475DCCCA8DF1}" dt="2024-06-12T08:10:18.411" v="1273" actId="20577"/>
          <ac:spMkLst>
            <pc:docMk/>
            <pc:sldMk cId="1802345809" sldId="283"/>
            <ac:spMk id="29" creationId="{0A1A2D6E-EB1E-79B9-3D29-5B50E8BAA590}"/>
          </ac:spMkLst>
        </pc:spChg>
        <pc:spChg chg="del mod">
          <ac:chgData name="Roel Wieringa" userId="be48eb48-91d0-42b4-abf5-162e320c99ab" providerId="ADAL" clId="{2CD79A77-349D-4591-AF77-475DCCCA8DF1}" dt="2024-06-12T07:40:35.260" v="381" actId="478"/>
          <ac:spMkLst>
            <pc:docMk/>
            <pc:sldMk cId="1802345809" sldId="283"/>
            <ac:spMk id="30" creationId="{2C5B77FF-4E7C-89F5-B1CE-1C564CF13B7D}"/>
          </ac:spMkLst>
        </pc:spChg>
        <pc:spChg chg="mod">
          <ac:chgData name="Roel Wieringa" userId="be48eb48-91d0-42b4-abf5-162e320c99ab" providerId="ADAL" clId="{2CD79A77-349D-4591-AF77-475DCCCA8DF1}" dt="2024-06-12T07:59:53.858" v="1071" actId="14100"/>
          <ac:spMkLst>
            <pc:docMk/>
            <pc:sldMk cId="1802345809" sldId="283"/>
            <ac:spMk id="31" creationId="{244EA2AB-B76D-2AED-0D08-651B3C917DE1}"/>
          </ac:spMkLst>
        </pc:spChg>
        <pc:spChg chg="mod">
          <ac:chgData name="Roel Wieringa" userId="be48eb48-91d0-42b4-abf5-162e320c99ab" providerId="ADAL" clId="{2CD79A77-349D-4591-AF77-475DCCCA8DF1}" dt="2024-06-12T08:09:09.295" v="1256" actId="1038"/>
          <ac:spMkLst>
            <pc:docMk/>
            <pc:sldMk cId="1802345809" sldId="283"/>
            <ac:spMk id="32" creationId="{67EC3F74-E747-6E88-5C69-EEEE2D73197C}"/>
          </ac:spMkLst>
        </pc:spChg>
        <pc:spChg chg="mod">
          <ac:chgData name="Roel Wieringa" userId="be48eb48-91d0-42b4-abf5-162e320c99ab" providerId="ADAL" clId="{2CD79A77-349D-4591-AF77-475DCCCA8DF1}" dt="2024-06-12T07:59:24.440" v="1065" actId="14100"/>
          <ac:spMkLst>
            <pc:docMk/>
            <pc:sldMk cId="1802345809" sldId="283"/>
            <ac:spMk id="34" creationId="{96793F82-4D94-7818-0499-CA779B6E0826}"/>
          </ac:spMkLst>
        </pc:spChg>
        <pc:spChg chg="add mod">
          <ac:chgData name="Roel Wieringa" userId="be48eb48-91d0-42b4-abf5-162e320c99ab" providerId="ADAL" clId="{2CD79A77-349D-4591-AF77-475DCCCA8DF1}" dt="2024-06-12T07:59:31.887" v="1067" actId="14100"/>
          <ac:spMkLst>
            <pc:docMk/>
            <pc:sldMk cId="1802345809" sldId="283"/>
            <ac:spMk id="35" creationId="{2AB87DFC-BEA8-25E3-F969-9FB417CF0BD2}"/>
          </ac:spMkLst>
        </pc:spChg>
        <pc:spChg chg="add mod">
          <ac:chgData name="Roel Wieringa" userId="be48eb48-91d0-42b4-abf5-162e320c99ab" providerId="ADAL" clId="{2CD79A77-349D-4591-AF77-475DCCCA8DF1}" dt="2024-06-12T07:57:40.029" v="979" actId="1035"/>
          <ac:spMkLst>
            <pc:docMk/>
            <pc:sldMk cId="1802345809" sldId="283"/>
            <ac:spMk id="36" creationId="{49EA1DF7-3C58-1565-652F-A1341DC09B4B}"/>
          </ac:spMkLst>
        </pc:spChg>
        <pc:spChg chg="add mod">
          <ac:chgData name="Roel Wieringa" userId="be48eb48-91d0-42b4-abf5-162e320c99ab" providerId="ADAL" clId="{2CD79A77-349D-4591-AF77-475DCCCA8DF1}" dt="2024-06-12T07:56:17.545" v="740" actId="1035"/>
          <ac:spMkLst>
            <pc:docMk/>
            <pc:sldMk cId="1802345809" sldId="283"/>
            <ac:spMk id="40" creationId="{B2DD9A39-B5BD-1B87-3E8B-FB5C0063A4E4}"/>
          </ac:spMkLst>
        </pc:spChg>
        <pc:spChg chg="add mod">
          <ac:chgData name="Roel Wieringa" userId="be48eb48-91d0-42b4-abf5-162e320c99ab" providerId="ADAL" clId="{2CD79A77-349D-4591-AF77-475DCCCA8DF1}" dt="2024-06-12T07:59:44.163" v="1069" actId="14100"/>
          <ac:spMkLst>
            <pc:docMk/>
            <pc:sldMk cId="1802345809" sldId="283"/>
            <ac:spMk id="41" creationId="{61A761D8-C1C4-4E99-7856-B04A57D67F19}"/>
          </ac:spMkLst>
        </pc:spChg>
        <pc:spChg chg="mod">
          <ac:chgData name="Roel Wieringa" userId="be48eb48-91d0-42b4-abf5-162e320c99ab" providerId="ADAL" clId="{2CD79A77-349D-4591-AF77-475DCCCA8DF1}" dt="2024-06-12T08:08:54.325" v="1237" actId="1038"/>
          <ac:spMkLst>
            <pc:docMk/>
            <pc:sldMk cId="1802345809" sldId="283"/>
            <ac:spMk id="42" creationId="{F89D6068-D1C2-95E9-944A-1F3806230248}"/>
          </ac:spMkLst>
        </pc:spChg>
        <pc:spChg chg="add mod">
          <ac:chgData name="Roel Wieringa" userId="be48eb48-91d0-42b4-abf5-162e320c99ab" providerId="ADAL" clId="{2CD79A77-349D-4591-AF77-475DCCCA8DF1}" dt="2024-06-12T07:57:18.485" v="917" actId="1035"/>
          <ac:spMkLst>
            <pc:docMk/>
            <pc:sldMk cId="1802345809" sldId="283"/>
            <ac:spMk id="43" creationId="{3F28DAE0-EF39-6C4F-59AF-7356169C662E}"/>
          </ac:spMkLst>
        </pc:spChg>
        <pc:spChg chg="mod">
          <ac:chgData name="Roel Wieringa" userId="be48eb48-91d0-42b4-abf5-162e320c99ab" providerId="ADAL" clId="{2CD79A77-349D-4591-AF77-475DCCCA8DF1}" dt="2024-06-12T07:57:25.116" v="941" actId="1036"/>
          <ac:spMkLst>
            <pc:docMk/>
            <pc:sldMk cId="1802345809" sldId="283"/>
            <ac:spMk id="48" creationId="{35011A5F-F3F3-F3B3-93FF-FEF75B660E57}"/>
          </ac:spMkLst>
        </pc:spChg>
        <pc:spChg chg="mod">
          <ac:chgData name="Roel Wieringa" userId="be48eb48-91d0-42b4-abf5-162e320c99ab" providerId="ADAL" clId="{2CD79A77-349D-4591-AF77-475DCCCA8DF1}" dt="2024-06-12T08:08:00.930" v="1210" actId="552"/>
          <ac:spMkLst>
            <pc:docMk/>
            <pc:sldMk cId="1802345809" sldId="283"/>
            <ac:spMk id="52" creationId="{511FBD41-0BA2-CBA7-D1D2-92B58CB48CC6}"/>
          </ac:spMkLst>
        </pc:spChg>
        <pc:spChg chg="del mod">
          <ac:chgData name="Roel Wieringa" userId="be48eb48-91d0-42b4-abf5-162e320c99ab" providerId="ADAL" clId="{2CD79A77-349D-4591-AF77-475DCCCA8DF1}" dt="2024-06-12T07:36:19.851" v="113" actId="478"/>
          <ac:spMkLst>
            <pc:docMk/>
            <pc:sldMk cId="1802345809" sldId="283"/>
            <ac:spMk id="53" creationId="{6377FB05-7486-35A1-EA6A-ABDB35122DD8}"/>
          </ac:spMkLst>
        </pc:spChg>
        <pc:spChg chg="mod">
          <ac:chgData name="Roel Wieringa" userId="be48eb48-91d0-42b4-abf5-162e320c99ab" providerId="ADAL" clId="{2CD79A77-349D-4591-AF77-475DCCCA8DF1}" dt="2024-06-12T08:09:09.295" v="1256" actId="1038"/>
          <ac:spMkLst>
            <pc:docMk/>
            <pc:sldMk cId="1802345809" sldId="283"/>
            <ac:spMk id="57" creationId="{896FA416-2FD8-4212-A798-F2BF01288BE6}"/>
          </ac:spMkLst>
        </pc:spChg>
        <pc:spChg chg="mod">
          <ac:chgData name="Roel Wieringa" userId="be48eb48-91d0-42b4-abf5-162e320c99ab" providerId="ADAL" clId="{2CD79A77-349D-4591-AF77-475DCCCA8DF1}" dt="2024-06-12T07:56:55.723" v="863" actId="1035"/>
          <ac:spMkLst>
            <pc:docMk/>
            <pc:sldMk cId="1802345809" sldId="283"/>
            <ac:spMk id="66" creationId="{0F624204-A54B-2449-23AE-894DEB73CB39}"/>
          </ac:spMkLst>
        </pc:spChg>
        <pc:spChg chg="mod">
          <ac:chgData name="Roel Wieringa" userId="be48eb48-91d0-42b4-abf5-162e320c99ab" providerId="ADAL" clId="{2CD79A77-349D-4591-AF77-475DCCCA8DF1}" dt="2024-06-12T07:56:36.899" v="809" actId="1036"/>
          <ac:spMkLst>
            <pc:docMk/>
            <pc:sldMk cId="1802345809" sldId="283"/>
            <ac:spMk id="72" creationId="{60F81988-1840-5082-320B-C5DD67C1DDA1}"/>
          </ac:spMkLst>
        </pc:spChg>
        <pc:spChg chg="mod">
          <ac:chgData name="Roel Wieringa" userId="be48eb48-91d0-42b4-abf5-162e320c99ab" providerId="ADAL" clId="{2CD79A77-349D-4591-AF77-475DCCCA8DF1}" dt="2024-06-12T07:57:07.523" v="881" actId="1036"/>
          <ac:spMkLst>
            <pc:docMk/>
            <pc:sldMk cId="1802345809" sldId="283"/>
            <ac:spMk id="82" creationId="{E06A7663-9724-AA12-DBE6-FFC530999EDE}"/>
          </ac:spMkLst>
        </pc:spChg>
        <pc:spChg chg="mod">
          <ac:chgData name="Roel Wieringa" userId="be48eb48-91d0-42b4-abf5-162e320c99ab" providerId="ADAL" clId="{2CD79A77-349D-4591-AF77-475DCCCA8DF1}" dt="2024-06-12T07:59:40.157" v="1068" actId="14100"/>
          <ac:spMkLst>
            <pc:docMk/>
            <pc:sldMk cId="1802345809" sldId="283"/>
            <ac:spMk id="94" creationId="{7BB5450F-A8D2-AC29-D58B-0973BDD30EFA}"/>
          </ac:spMkLst>
        </pc:spChg>
        <pc:spChg chg="mod">
          <ac:chgData name="Roel Wieringa" userId="be48eb48-91d0-42b4-abf5-162e320c99ab" providerId="ADAL" clId="{2CD79A77-349D-4591-AF77-475DCCCA8DF1}" dt="2024-06-12T07:55:54.655" v="676" actId="1036"/>
          <ac:spMkLst>
            <pc:docMk/>
            <pc:sldMk cId="1802345809" sldId="283"/>
            <ac:spMk id="95" creationId="{84846374-602A-E591-FD3A-F9CBA487F6B6}"/>
          </ac:spMkLst>
        </pc:spChg>
        <pc:spChg chg="mod">
          <ac:chgData name="Roel Wieringa" userId="be48eb48-91d0-42b4-abf5-162e320c99ab" providerId="ADAL" clId="{2CD79A77-349D-4591-AF77-475DCCCA8DF1}" dt="2024-06-12T07:59:18.355" v="1064" actId="14100"/>
          <ac:spMkLst>
            <pc:docMk/>
            <pc:sldMk cId="1802345809" sldId="283"/>
            <ac:spMk id="96" creationId="{C8AD8ECD-F8B5-1E2D-42A3-61660FBA0C73}"/>
          </ac:spMkLst>
        </pc:spChg>
        <pc:spChg chg="mod">
          <ac:chgData name="Roel Wieringa" userId="be48eb48-91d0-42b4-abf5-162e320c99ab" providerId="ADAL" clId="{2CD79A77-349D-4591-AF77-475DCCCA8DF1}" dt="2024-06-12T08:08:00.930" v="1210" actId="552"/>
          <ac:spMkLst>
            <pc:docMk/>
            <pc:sldMk cId="1802345809" sldId="283"/>
            <ac:spMk id="105" creationId="{65F3E02A-D3F7-2F5C-98F9-20722DCFA001}"/>
          </ac:spMkLst>
        </pc:spChg>
        <pc:spChg chg="mod">
          <ac:chgData name="Roel Wieringa" userId="be48eb48-91d0-42b4-abf5-162e320c99ab" providerId="ADAL" clId="{2CD79A77-349D-4591-AF77-475DCCCA8DF1}" dt="2024-06-12T08:08:54.325" v="1237" actId="1038"/>
          <ac:spMkLst>
            <pc:docMk/>
            <pc:sldMk cId="1802345809" sldId="283"/>
            <ac:spMk id="106" creationId="{2871CDB9-ACE7-C015-F96E-ED5C38BFD3F4}"/>
          </ac:spMkLst>
        </pc:spChg>
        <pc:spChg chg="mod">
          <ac:chgData name="Roel Wieringa" userId="be48eb48-91d0-42b4-abf5-162e320c99ab" providerId="ADAL" clId="{2CD79A77-349D-4591-AF77-475DCCCA8DF1}" dt="2024-06-12T08:08:19.516" v="1216" actId="14100"/>
          <ac:spMkLst>
            <pc:docMk/>
            <pc:sldMk cId="1802345809" sldId="283"/>
            <ac:spMk id="107" creationId="{63DBD040-96E7-C190-6B99-5FBD6D6E186D}"/>
          </ac:spMkLst>
        </pc:spChg>
        <pc:spChg chg="mod">
          <ac:chgData name="Roel Wieringa" userId="be48eb48-91d0-42b4-abf5-162e320c99ab" providerId="ADAL" clId="{2CD79A77-349D-4591-AF77-475DCCCA8DF1}" dt="2024-06-12T08:04:26.211" v="1170" actId="1037"/>
          <ac:spMkLst>
            <pc:docMk/>
            <pc:sldMk cId="1802345809" sldId="283"/>
            <ac:spMk id="118" creationId="{3D7E2138-A39F-CFD5-E16F-316A76E548D4}"/>
          </ac:spMkLst>
        </pc:spChg>
        <pc:spChg chg="mod">
          <ac:chgData name="Roel Wieringa" userId="be48eb48-91d0-42b4-abf5-162e320c99ab" providerId="ADAL" clId="{2CD79A77-349D-4591-AF77-475DCCCA8DF1}" dt="2024-06-12T08:04:21.588" v="1168" actId="1038"/>
          <ac:spMkLst>
            <pc:docMk/>
            <pc:sldMk cId="1802345809" sldId="283"/>
            <ac:spMk id="119" creationId="{2716471E-66D0-15CF-10DA-8334281D2244}"/>
          </ac:spMkLst>
        </pc:spChg>
        <pc:spChg chg="mod">
          <ac:chgData name="Roel Wieringa" userId="be48eb48-91d0-42b4-abf5-162e320c99ab" providerId="ADAL" clId="{2CD79A77-349D-4591-AF77-475DCCCA8DF1}" dt="2024-06-12T08:08:00.930" v="1210" actId="552"/>
          <ac:spMkLst>
            <pc:docMk/>
            <pc:sldMk cId="1802345809" sldId="283"/>
            <ac:spMk id="125" creationId="{37347F2D-1B06-68F1-9D33-A6AFBF6D80AA}"/>
          </ac:spMkLst>
        </pc:spChg>
        <pc:spChg chg="mod">
          <ac:chgData name="Roel Wieringa" userId="be48eb48-91d0-42b4-abf5-162e320c99ab" providerId="ADAL" clId="{2CD79A77-349D-4591-AF77-475DCCCA8DF1}" dt="2024-06-12T08:08:00.930" v="1210" actId="552"/>
          <ac:spMkLst>
            <pc:docMk/>
            <pc:sldMk cId="1802345809" sldId="283"/>
            <ac:spMk id="126" creationId="{3E5524E4-D20B-D09B-3F3E-DE55487C2D77}"/>
          </ac:spMkLst>
        </pc:spChg>
        <pc:spChg chg="mod">
          <ac:chgData name="Roel Wieringa" userId="be48eb48-91d0-42b4-abf5-162e320c99ab" providerId="ADAL" clId="{2CD79A77-349D-4591-AF77-475DCCCA8DF1}" dt="2024-06-12T07:58:37.033" v="1048" actId="14100"/>
          <ac:spMkLst>
            <pc:docMk/>
            <pc:sldMk cId="1802345809" sldId="283"/>
            <ac:spMk id="127" creationId="{1FB386E7-4191-026B-D40C-BB0397B7D522}"/>
          </ac:spMkLst>
        </pc:spChg>
        <pc:spChg chg="add del mod">
          <ac:chgData name="Roel Wieringa" userId="be48eb48-91d0-42b4-abf5-162e320c99ab" providerId="ADAL" clId="{2CD79A77-349D-4591-AF77-475DCCCA8DF1}" dt="2024-06-12T07:56:44.218" v="837" actId="478"/>
          <ac:spMkLst>
            <pc:docMk/>
            <pc:sldMk cId="1802345809" sldId="283"/>
            <ac:spMk id="143" creationId="{851B1FA2-E058-5E3C-BBFA-54319224AC6D}"/>
          </ac:spMkLst>
        </pc:spChg>
        <pc:spChg chg="mod">
          <ac:chgData name="Roel Wieringa" userId="be48eb48-91d0-42b4-abf5-162e320c99ab" providerId="ADAL" clId="{2CD79A77-349D-4591-AF77-475DCCCA8DF1}" dt="2024-06-12T08:09:09.295" v="1256" actId="1038"/>
          <ac:spMkLst>
            <pc:docMk/>
            <pc:sldMk cId="1802345809" sldId="283"/>
            <ac:spMk id="154" creationId="{D3F29349-EE3F-CD72-4410-CB2F1F4F35E8}"/>
          </ac:spMkLst>
        </pc:spChg>
        <pc:spChg chg="mod">
          <ac:chgData name="Roel Wieringa" userId="be48eb48-91d0-42b4-abf5-162e320c99ab" providerId="ADAL" clId="{2CD79A77-349D-4591-AF77-475DCCCA8DF1}" dt="2024-06-12T07:58:24.040" v="1046" actId="1038"/>
          <ac:spMkLst>
            <pc:docMk/>
            <pc:sldMk cId="1802345809" sldId="283"/>
            <ac:spMk id="162" creationId="{DE1244BE-53CD-515B-4521-69C556CB845E}"/>
          </ac:spMkLst>
        </pc:spChg>
        <pc:spChg chg="mod">
          <ac:chgData name="Roel Wieringa" userId="be48eb48-91d0-42b4-abf5-162e320c99ab" providerId="ADAL" clId="{2CD79A77-349D-4591-AF77-475DCCCA8DF1}" dt="2024-06-12T07:58:24.040" v="1046" actId="1038"/>
          <ac:spMkLst>
            <pc:docMk/>
            <pc:sldMk cId="1802345809" sldId="283"/>
            <ac:spMk id="164" creationId="{38BCC1EF-7FEE-461F-E9E4-4ED5A49A66CC}"/>
          </ac:spMkLst>
        </pc:spChg>
        <pc:grpChg chg="add del">
          <ac:chgData name="Roel Wieringa" userId="be48eb48-91d0-42b4-abf5-162e320c99ab" providerId="ADAL" clId="{2CD79A77-349D-4591-AF77-475DCCCA8DF1}" dt="2024-06-12T07:51:00.884" v="571" actId="478"/>
          <ac:grpSpMkLst>
            <pc:docMk/>
            <pc:sldMk cId="1802345809" sldId="283"/>
            <ac:grpSpMk id="17" creationId="{29226BBE-B350-A3EF-C41D-B4EE4960CDDD}"/>
          </ac:grpSpMkLst>
        </pc:grpChg>
        <pc:grpChg chg="add del mod">
          <ac:chgData name="Roel Wieringa" userId="be48eb48-91d0-42b4-abf5-162e320c99ab" providerId="ADAL" clId="{2CD79A77-349D-4591-AF77-475DCCCA8DF1}" dt="2024-06-12T07:46:39.009" v="506" actId="478"/>
          <ac:grpSpMkLst>
            <pc:docMk/>
            <pc:sldMk cId="1802345809" sldId="283"/>
            <ac:grpSpMk id="37" creationId="{B4C53D00-20C9-A4C6-585F-511355C90BF4}"/>
          </ac:grpSpMkLst>
        </pc:grpChg>
        <pc:grpChg chg="add del mod">
          <ac:chgData name="Roel Wieringa" userId="be48eb48-91d0-42b4-abf5-162e320c99ab" providerId="ADAL" clId="{2CD79A77-349D-4591-AF77-475DCCCA8DF1}" dt="2024-06-12T07:46:39.009" v="506" actId="478"/>
          <ac:grpSpMkLst>
            <pc:docMk/>
            <pc:sldMk cId="1802345809" sldId="283"/>
            <ac:grpSpMk id="44" creationId="{E5D379D5-3682-CEC8-8C62-100DCF8EC933}"/>
          </ac:grpSpMkLst>
        </pc:grpChg>
        <pc:grpChg chg="add del mod">
          <ac:chgData name="Roel Wieringa" userId="be48eb48-91d0-42b4-abf5-162e320c99ab" providerId="ADAL" clId="{2CD79A77-349D-4591-AF77-475DCCCA8DF1}" dt="2024-06-12T07:47:56.437" v="527" actId="478"/>
          <ac:grpSpMkLst>
            <pc:docMk/>
            <pc:sldMk cId="1802345809" sldId="283"/>
            <ac:grpSpMk id="56" creationId="{5B657AC5-5E9D-1077-0391-2314693C10AE}"/>
          </ac:grpSpMkLst>
        </pc:grpChg>
        <pc:grpChg chg="add mod">
          <ac:chgData name="Roel Wieringa" userId="be48eb48-91d0-42b4-abf5-162e320c99ab" providerId="ADAL" clId="{2CD79A77-349D-4591-AF77-475DCCCA8DF1}" dt="2024-06-12T08:01:04.442" v="1103" actId="1076"/>
          <ac:grpSpMkLst>
            <pc:docMk/>
            <pc:sldMk cId="1802345809" sldId="283"/>
            <ac:grpSpMk id="58" creationId="{BAECB8B8-9716-AB9A-0B6F-08AA91F2EAF3}"/>
          </ac:grpSpMkLst>
        </pc:grpChg>
        <pc:grpChg chg="add del mod">
          <ac:chgData name="Roel Wieringa" userId="be48eb48-91d0-42b4-abf5-162e320c99ab" providerId="ADAL" clId="{2CD79A77-349D-4591-AF77-475DCCCA8DF1}" dt="2024-06-12T07:47:56.437" v="527" actId="478"/>
          <ac:grpSpMkLst>
            <pc:docMk/>
            <pc:sldMk cId="1802345809" sldId="283"/>
            <ac:grpSpMk id="59" creationId="{B629B18C-9BBD-70B1-E914-35A8EB29B985}"/>
          </ac:grpSpMkLst>
        </pc:grpChg>
        <pc:grpChg chg="add del mod">
          <ac:chgData name="Roel Wieringa" userId="be48eb48-91d0-42b4-abf5-162e320c99ab" providerId="ADAL" clId="{2CD79A77-349D-4591-AF77-475DCCCA8DF1}" dt="2024-06-12T07:47:56.437" v="527" actId="478"/>
          <ac:grpSpMkLst>
            <pc:docMk/>
            <pc:sldMk cId="1802345809" sldId="283"/>
            <ac:grpSpMk id="62" creationId="{62DF6B38-3D5B-DC83-93D8-27B3A5434B90}"/>
          </ac:grpSpMkLst>
        </pc:grpChg>
        <pc:grpChg chg="add del mod">
          <ac:chgData name="Roel Wieringa" userId="be48eb48-91d0-42b4-abf5-162e320c99ab" providerId="ADAL" clId="{2CD79A77-349D-4591-AF77-475DCCCA8DF1}" dt="2024-06-12T07:47:56.437" v="527" actId="478"/>
          <ac:grpSpMkLst>
            <pc:docMk/>
            <pc:sldMk cId="1802345809" sldId="283"/>
            <ac:grpSpMk id="65" creationId="{13FB4C2A-9597-70BF-B803-0FE8AE35A41F}"/>
          </ac:grpSpMkLst>
        </pc:grpChg>
        <pc:grpChg chg="add del mod">
          <ac:chgData name="Roel Wieringa" userId="be48eb48-91d0-42b4-abf5-162e320c99ab" providerId="ADAL" clId="{2CD79A77-349D-4591-AF77-475DCCCA8DF1}" dt="2024-06-12T07:47:56.437" v="527" actId="478"/>
          <ac:grpSpMkLst>
            <pc:docMk/>
            <pc:sldMk cId="1802345809" sldId="283"/>
            <ac:grpSpMk id="69" creationId="{A2C53861-74B8-2E3E-DC3D-58610E572BB7}"/>
          </ac:grpSpMkLst>
        </pc:grpChg>
        <pc:grpChg chg="add del mod">
          <ac:chgData name="Roel Wieringa" userId="be48eb48-91d0-42b4-abf5-162e320c99ab" providerId="ADAL" clId="{2CD79A77-349D-4591-AF77-475DCCCA8DF1}" dt="2024-06-12T07:47:56.437" v="527" actId="478"/>
          <ac:grpSpMkLst>
            <pc:docMk/>
            <pc:sldMk cId="1802345809" sldId="283"/>
            <ac:grpSpMk id="73" creationId="{600220E0-FCC2-F9D7-5BBB-BD330F142C33}"/>
          </ac:grpSpMkLst>
        </pc:grpChg>
        <pc:grpChg chg="add mod">
          <ac:chgData name="Roel Wieringa" userId="be48eb48-91d0-42b4-abf5-162e320c99ab" providerId="ADAL" clId="{2CD79A77-349D-4591-AF77-475DCCCA8DF1}" dt="2024-06-12T07:48:02.500" v="528" actId="1076"/>
          <ac:grpSpMkLst>
            <pc:docMk/>
            <pc:sldMk cId="1802345809" sldId="283"/>
            <ac:grpSpMk id="76" creationId="{A5FF98A8-279F-C71A-0C25-7570EAA7EBD1}"/>
          </ac:grpSpMkLst>
        </pc:grpChg>
        <pc:grpChg chg="add mod">
          <ac:chgData name="Roel Wieringa" userId="be48eb48-91d0-42b4-abf5-162e320c99ab" providerId="ADAL" clId="{2CD79A77-349D-4591-AF77-475DCCCA8DF1}" dt="2024-06-12T07:57:25.116" v="941" actId="1036"/>
          <ac:grpSpMkLst>
            <pc:docMk/>
            <pc:sldMk cId="1802345809" sldId="283"/>
            <ac:grpSpMk id="79" creationId="{66DFD898-63D9-68E7-2A29-31A6376D6A61}"/>
          </ac:grpSpMkLst>
        </pc:grpChg>
        <pc:grpChg chg="del mod">
          <ac:chgData name="Roel Wieringa" userId="be48eb48-91d0-42b4-abf5-162e320c99ab" providerId="ADAL" clId="{2CD79A77-349D-4591-AF77-475DCCCA8DF1}" dt="2024-06-12T07:46:39.009" v="506" actId="478"/>
          <ac:grpSpMkLst>
            <pc:docMk/>
            <pc:sldMk cId="1802345809" sldId="283"/>
            <ac:grpSpMk id="81" creationId="{549F14B0-AE45-92CD-980F-C4F6FC5FF0FF}"/>
          </ac:grpSpMkLst>
        </pc:grpChg>
        <pc:grpChg chg="add mod">
          <ac:chgData name="Roel Wieringa" userId="be48eb48-91d0-42b4-abf5-162e320c99ab" providerId="ADAL" clId="{2CD79A77-349D-4591-AF77-475DCCCA8DF1}" dt="2024-06-12T07:57:40.029" v="979" actId="1035"/>
          <ac:grpSpMkLst>
            <pc:docMk/>
            <pc:sldMk cId="1802345809" sldId="283"/>
            <ac:grpSpMk id="86" creationId="{D097813D-CBF6-E49F-19FC-1300DC3189DF}"/>
          </ac:grpSpMkLst>
        </pc:grpChg>
        <pc:grpChg chg="del mod">
          <ac:chgData name="Roel Wieringa" userId="be48eb48-91d0-42b4-abf5-162e320c99ab" providerId="ADAL" clId="{2CD79A77-349D-4591-AF77-475DCCCA8DF1}" dt="2024-06-12T08:02:07.524" v="1119" actId="478"/>
          <ac:grpSpMkLst>
            <pc:docMk/>
            <pc:sldMk cId="1802345809" sldId="283"/>
            <ac:grpSpMk id="89" creationId="{C4DE9639-822C-2EAE-30C4-D4533D37BEDB}"/>
          </ac:grpSpMkLst>
        </pc:grpChg>
        <pc:grpChg chg="add mod">
          <ac:chgData name="Roel Wieringa" userId="be48eb48-91d0-42b4-abf5-162e320c99ab" providerId="ADAL" clId="{2CD79A77-349D-4591-AF77-475DCCCA8DF1}" dt="2024-06-12T07:56:55.723" v="863" actId="1035"/>
          <ac:grpSpMkLst>
            <pc:docMk/>
            <pc:sldMk cId="1802345809" sldId="283"/>
            <ac:grpSpMk id="92" creationId="{7E173FF6-5E1E-82CA-1D97-72CFE60561DA}"/>
          </ac:grpSpMkLst>
        </pc:grpChg>
        <pc:grpChg chg="add mod">
          <ac:chgData name="Roel Wieringa" userId="be48eb48-91d0-42b4-abf5-162e320c99ab" providerId="ADAL" clId="{2CD79A77-349D-4591-AF77-475DCCCA8DF1}" dt="2024-06-12T07:57:18.485" v="917" actId="1035"/>
          <ac:grpSpMkLst>
            <pc:docMk/>
            <pc:sldMk cId="1802345809" sldId="283"/>
            <ac:grpSpMk id="99" creationId="{E391D306-52A9-640A-8F5D-D38CF56FAC4D}"/>
          </ac:grpSpMkLst>
        </pc:grpChg>
        <pc:grpChg chg="add mod">
          <ac:chgData name="Roel Wieringa" userId="be48eb48-91d0-42b4-abf5-162e320c99ab" providerId="ADAL" clId="{2CD79A77-349D-4591-AF77-475DCCCA8DF1}" dt="2024-06-12T07:57:07.523" v="881" actId="1036"/>
          <ac:grpSpMkLst>
            <pc:docMk/>
            <pc:sldMk cId="1802345809" sldId="283"/>
            <ac:grpSpMk id="103" creationId="{8BBAADF7-0C28-4E68-4773-F3AB7A563FED}"/>
          </ac:grpSpMkLst>
        </pc:grpChg>
        <pc:grpChg chg="del mod">
          <ac:chgData name="Roel Wieringa" userId="be48eb48-91d0-42b4-abf5-162e320c99ab" providerId="ADAL" clId="{2CD79A77-349D-4591-AF77-475DCCCA8DF1}" dt="2024-06-12T08:00:57.626" v="1102" actId="478"/>
          <ac:grpSpMkLst>
            <pc:docMk/>
            <pc:sldMk cId="1802345809" sldId="283"/>
            <ac:grpSpMk id="111" creationId="{2C7A18B9-4803-1705-0081-CD9B775A9E9F}"/>
          </ac:grpSpMkLst>
        </pc:grpChg>
        <pc:grpChg chg="add mod">
          <ac:chgData name="Roel Wieringa" userId="be48eb48-91d0-42b4-abf5-162e320c99ab" providerId="ADAL" clId="{2CD79A77-349D-4591-AF77-475DCCCA8DF1}" dt="2024-06-12T07:48:28.309" v="536" actId="1076"/>
          <ac:grpSpMkLst>
            <pc:docMk/>
            <pc:sldMk cId="1802345809" sldId="283"/>
            <ac:grpSpMk id="114" creationId="{D17BC806-1220-1AB3-FEF1-D34CB52B591D}"/>
          </ac:grpSpMkLst>
        </pc:grpChg>
        <pc:grpChg chg="add mod">
          <ac:chgData name="Roel Wieringa" userId="be48eb48-91d0-42b4-abf5-162e320c99ab" providerId="ADAL" clId="{2CD79A77-349D-4591-AF77-475DCCCA8DF1}" dt="2024-06-12T07:51:05.909" v="572" actId="1076"/>
          <ac:grpSpMkLst>
            <pc:docMk/>
            <pc:sldMk cId="1802345809" sldId="283"/>
            <ac:grpSpMk id="120" creationId="{B688BC4A-467A-FDCF-3892-F334FD578A50}"/>
          </ac:grpSpMkLst>
        </pc:grpChg>
        <pc:grpChg chg="del mod">
          <ac:chgData name="Roel Wieringa" userId="be48eb48-91d0-42b4-abf5-162e320c99ab" providerId="ADAL" clId="{2CD79A77-349D-4591-AF77-475DCCCA8DF1}" dt="2024-06-12T07:46:39.009" v="506" actId="478"/>
          <ac:grpSpMkLst>
            <pc:docMk/>
            <pc:sldMk cId="1802345809" sldId="283"/>
            <ac:grpSpMk id="128" creationId="{EC3A1F87-7B76-9F75-8D75-8AA4820ABA9B}"/>
          </ac:grpSpMkLst>
        </pc:grpChg>
        <pc:grpChg chg="del mod">
          <ac:chgData name="Roel Wieringa" userId="be48eb48-91d0-42b4-abf5-162e320c99ab" providerId="ADAL" clId="{2CD79A77-349D-4591-AF77-475DCCCA8DF1}" dt="2024-06-12T07:46:39.009" v="506" actId="478"/>
          <ac:grpSpMkLst>
            <pc:docMk/>
            <pc:sldMk cId="1802345809" sldId="283"/>
            <ac:grpSpMk id="131" creationId="{CD25CF76-4770-1E9B-2CC6-EB4DBDDFE8B7}"/>
          </ac:grpSpMkLst>
        </pc:grpChg>
        <pc:grpChg chg="del mod">
          <ac:chgData name="Roel Wieringa" userId="be48eb48-91d0-42b4-abf5-162e320c99ab" providerId="ADAL" clId="{2CD79A77-349D-4591-AF77-475DCCCA8DF1}" dt="2024-06-12T07:46:39.009" v="506" actId="478"/>
          <ac:grpSpMkLst>
            <pc:docMk/>
            <pc:sldMk cId="1802345809" sldId="283"/>
            <ac:grpSpMk id="134" creationId="{B6C541B9-466D-6E30-2B72-5A890268B047}"/>
          </ac:grpSpMkLst>
        </pc:grpChg>
        <pc:grpChg chg="del mod">
          <ac:chgData name="Roel Wieringa" userId="be48eb48-91d0-42b4-abf5-162e320c99ab" providerId="ADAL" clId="{2CD79A77-349D-4591-AF77-475DCCCA8DF1}" dt="2024-06-12T07:46:39.009" v="506" actId="478"/>
          <ac:grpSpMkLst>
            <pc:docMk/>
            <pc:sldMk cId="1802345809" sldId="283"/>
            <ac:grpSpMk id="137" creationId="{BB86D842-6A3D-4C09-EB2E-6690C7340202}"/>
          </ac:grpSpMkLst>
        </pc:grpChg>
        <pc:grpChg chg="add mod">
          <ac:chgData name="Roel Wieringa" userId="be48eb48-91d0-42b4-abf5-162e320c99ab" providerId="ADAL" clId="{2CD79A77-349D-4591-AF77-475DCCCA8DF1}" dt="2024-06-12T08:01:52.482" v="1111" actId="1076"/>
          <ac:grpSpMkLst>
            <pc:docMk/>
            <pc:sldMk cId="1802345809" sldId="283"/>
            <ac:grpSpMk id="144" creationId="{2C94EB30-0572-2789-C3C9-3FD877594B31}"/>
          </ac:grpSpMkLst>
        </pc:grpChg>
        <pc:grpChg chg="add mod">
          <ac:chgData name="Roel Wieringa" userId="be48eb48-91d0-42b4-abf5-162e320c99ab" providerId="ADAL" clId="{2CD79A77-349D-4591-AF77-475DCCCA8DF1}" dt="2024-06-12T08:01:40.625" v="1109" actId="1076"/>
          <ac:grpSpMkLst>
            <pc:docMk/>
            <pc:sldMk cId="1802345809" sldId="283"/>
            <ac:grpSpMk id="147" creationId="{54DFA3A4-EDD7-6D54-9DD4-5AC9D054DF05}"/>
          </ac:grpSpMkLst>
        </pc:grpChg>
        <pc:grpChg chg="add mod">
          <ac:chgData name="Roel Wieringa" userId="be48eb48-91d0-42b4-abf5-162e320c99ab" providerId="ADAL" clId="{2CD79A77-349D-4591-AF77-475DCCCA8DF1}" dt="2024-06-12T08:01:18.214" v="1107" actId="1076"/>
          <ac:grpSpMkLst>
            <pc:docMk/>
            <pc:sldMk cId="1802345809" sldId="283"/>
            <ac:grpSpMk id="150" creationId="{EA23095A-1DD5-76E6-D13C-F5B336CE010C}"/>
          </ac:grpSpMkLst>
        </pc:grpChg>
        <pc:grpChg chg="add mod">
          <ac:chgData name="Roel Wieringa" userId="be48eb48-91d0-42b4-abf5-162e320c99ab" providerId="ADAL" clId="{2CD79A77-349D-4591-AF77-475DCCCA8DF1}" dt="2024-06-12T08:02:43.883" v="1133" actId="1076"/>
          <ac:grpSpMkLst>
            <pc:docMk/>
            <pc:sldMk cId="1802345809" sldId="283"/>
            <ac:grpSpMk id="153" creationId="{25E0F19E-28ED-9391-DD4A-418A460F775D}"/>
          </ac:grpSpMkLst>
        </pc:grpChg>
        <pc:grpChg chg="add del mod">
          <ac:chgData name="Roel Wieringa" userId="be48eb48-91d0-42b4-abf5-162e320c99ab" providerId="ADAL" clId="{2CD79A77-349D-4591-AF77-475DCCCA8DF1}" dt="2024-06-12T08:08:34.754" v="1223" actId="478"/>
          <ac:grpSpMkLst>
            <pc:docMk/>
            <pc:sldMk cId="1802345809" sldId="283"/>
            <ac:grpSpMk id="157" creationId="{013E558A-31AF-5DE9-F5BC-3FCCFC5B12FA}"/>
          </ac:grpSpMkLst>
        </pc:grpChg>
        <pc:grpChg chg="add mod">
          <ac:chgData name="Roel Wieringa" userId="be48eb48-91d0-42b4-abf5-162e320c99ab" providerId="ADAL" clId="{2CD79A77-349D-4591-AF77-475DCCCA8DF1}" dt="2024-06-12T08:04:17.583" v="1166" actId="1076"/>
          <ac:grpSpMkLst>
            <pc:docMk/>
            <pc:sldMk cId="1802345809" sldId="283"/>
            <ac:grpSpMk id="160" creationId="{0F5DBA98-8E65-BD2A-CF94-100AFB1F0DB8}"/>
          </ac:grpSpMkLst>
        </pc:grpChg>
        <pc:grpChg chg="add mod">
          <ac:chgData name="Roel Wieringa" userId="be48eb48-91d0-42b4-abf5-162e320c99ab" providerId="ADAL" clId="{2CD79A77-349D-4591-AF77-475DCCCA8DF1}" dt="2024-06-12T08:06:38.355" v="1198" actId="1076"/>
          <ac:grpSpMkLst>
            <pc:docMk/>
            <pc:sldMk cId="1802345809" sldId="283"/>
            <ac:grpSpMk id="167" creationId="{26913518-52CF-BC2A-4928-919EBC9AB0D5}"/>
          </ac:grpSpMkLst>
        </pc:grpChg>
        <pc:grpChg chg="add mod">
          <ac:chgData name="Roel Wieringa" userId="be48eb48-91d0-42b4-abf5-162e320c99ab" providerId="ADAL" clId="{2CD79A77-349D-4591-AF77-475DCCCA8DF1}" dt="2024-06-12T08:06:51.317" v="1202" actId="1076"/>
          <ac:grpSpMkLst>
            <pc:docMk/>
            <pc:sldMk cId="1802345809" sldId="283"/>
            <ac:grpSpMk id="173" creationId="{47300D47-0ADC-DB24-1D0B-DA875169F0CB}"/>
          </ac:grpSpMkLst>
        </pc:grpChg>
        <pc:cxnChg chg="del mod">
          <ac:chgData name="Roel Wieringa" userId="be48eb48-91d0-42b4-abf5-162e320c99ab" providerId="ADAL" clId="{2CD79A77-349D-4591-AF77-475DCCCA8DF1}" dt="2024-06-12T08:06:43.227" v="1200" actId="478"/>
          <ac:cxnSpMkLst>
            <pc:docMk/>
            <pc:sldMk cId="1802345809" sldId="283"/>
            <ac:cxnSpMk id="11" creationId="{3EFDBA41-F5DB-BA28-12C7-26D39BBFFA75}"/>
          </ac:cxnSpMkLst>
        </pc:cxnChg>
        <pc:cxnChg chg="del mod">
          <ac:chgData name="Roel Wieringa" userId="be48eb48-91d0-42b4-abf5-162e320c99ab" providerId="ADAL" clId="{2CD79A77-349D-4591-AF77-475DCCCA8DF1}" dt="2024-06-12T08:06:44.113" v="1201" actId="478"/>
          <ac:cxnSpMkLst>
            <pc:docMk/>
            <pc:sldMk cId="1802345809" sldId="283"/>
            <ac:cxnSpMk id="12" creationId="{71EF791E-384B-D8D5-3AB4-3216CCBB1230}"/>
          </ac:cxnSpMkLst>
        </pc:cxnChg>
        <pc:cxnChg chg="del mod">
          <ac:chgData name="Roel Wieringa" userId="be48eb48-91d0-42b4-abf5-162e320c99ab" providerId="ADAL" clId="{2CD79A77-349D-4591-AF77-475DCCCA8DF1}" dt="2024-06-12T08:00:57.626" v="1102" actId="478"/>
          <ac:cxnSpMkLst>
            <pc:docMk/>
            <pc:sldMk cId="1802345809" sldId="283"/>
            <ac:cxnSpMk id="33" creationId="{910EA91E-3237-9739-DA5E-B46E5975739C}"/>
          </ac:cxnSpMkLst>
        </pc:cxnChg>
        <pc:cxnChg chg="mod">
          <ac:chgData name="Roel Wieringa" userId="be48eb48-91d0-42b4-abf5-162e320c99ab" providerId="ADAL" clId="{2CD79A77-349D-4591-AF77-475DCCCA8DF1}" dt="2024-06-12T07:38:58.690" v="254"/>
          <ac:cxnSpMkLst>
            <pc:docMk/>
            <pc:sldMk cId="1802345809" sldId="283"/>
            <ac:cxnSpMk id="38" creationId="{E6E43BB2-2C74-BC27-B8F4-28786457DB8E}"/>
          </ac:cxnSpMkLst>
        </pc:cxnChg>
        <pc:cxnChg chg="mod">
          <ac:chgData name="Roel Wieringa" userId="be48eb48-91d0-42b4-abf5-162e320c99ab" providerId="ADAL" clId="{2CD79A77-349D-4591-AF77-475DCCCA8DF1}" dt="2024-06-12T07:38:58.690" v="254"/>
          <ac:cxnSpMkLst>
            <pc:docMk/>
            <pc:sldMk cId="1802345809" sldId="283"/>
            <ac:cxnSpMk id="39" creationId="{37772964-95A0-8E44-9A2B-9CAE8C4F26D5}"/>
          </ac:cxnSpMkLst>
        </pc:cxnChg>
        <pc:cxnChg chg="mod">
          <ac:chgData name="Roel Wieringa" userId="be48eb48-91d0-42b4-abf5-162e320c99ab" providerId="ADAL" clId="{2CD79A77-349D-4591-AF77-475DCCCA8DF1}" dt="2024-06-12T07:41:22.799" v="388"/>
          <ac:cxnSpMkLst>
            <pc:docMk/>
            <pc:sldMk cId="1802345809" sldId="283"/>
            <ac:cxnSpMk id="45" creationId="{19581307-3612-8E9D-0A8D-846382B13B51}"/>
          </ac:cxnSpMkLst>
        </pc:cxnChg>
        <pc:cxnChg chg="mod">
          <ac:chgData name="Roel Wieringa" userId="be48eb48-91d0-42b4-abf5-162e320c99ab" providerId="ADAL" clId="{2CD79A77-349D-4591-AF77-475DCCCA8DF1}" dt="2024-06-12T07:41:22.799" v="388"/>
          <ac:cxnSpMkLst>
            <pc:docMk/>
            <pc:sldMk cId="1802345809" sldId="283"/>
            <ac:cxnSpMk id="46" creationId="{F659053C-1D78-B218-384F-32F87DA7B8B9}"/>
          </ac:cxnSpMkLst>
        </pc:cxnChg>
        <pc:cxnChg chg="add mod">
          <ac:chgData name="Roel Wieringa" userId="be48eb48-91d0-42b4-abf5-162e320c99ab" providerId="ADAL" clId="{2CD79A77-349D-4591-AF77-475DCCCA8DF1}" dt="2024-06-12T07:46:20.451" v="503" actId="164"/>
          <ac:cxnSpMkLst>
            <pc:docMk/>
            <pc:sldMk cId="1802345809" sldId="283"/>
            <ac:cxnSpMk id="47" creationId="{98403F07-6B61-DC3A-AF21-6352BA272E07}"/>
          </ac:cxnSpMkLst>
        </pc:cxnChg>
        <pc:cxnChg chg="del mod">
          <ac:chgData name="Roel Wieringa" userId="be48eb48-91d0-42b4-abf5-162e320c99ab" providerId="ADAL" clId="{2CD79A77-349D-4591-AF77-475DCCCA8DF1}" dt="2024-06-12T08:05:51.309" v="1190" actId="478"/>
          <ac:cxnSpMkLst>
            <pc:docMk/>
            <pc:sldMk cId="1802345809" sldId="283"/>
            <ac:cxnSpMk id="49" creationId="{3A276446-6089-F7C8-84EC-03184475EEB1}"/>
          </ac:cxnSpMkLst>
        </pc:cxnChg>
        <pc:cxnChg chg="add mod">
          <ac:chgData name="Roel Wieringa" userId="be48eb48-91d0-42b4-abf5-162e320c99ab" providerId="ADAL" clId="{2CD79A77-349D-4591-AF77-475DCCCA8DF1}" dt="2024-06-12T07:46:20.451" v="503" actId="164"/>
          <ac:cxnSpMkLst>
            <pc:docMk/>
            <pc:sldMk cId="1802345809" sldId="283"/>
            <ac:cxnSpMk id="50" creationId="{EFF31F33-0343-022A-AE64-584FD4A0B998}"/>
          </ac:cxnSpMkLst>
        </pc:cxnChg>
        <pc:cxnChg chg="add mod">
          <ac:chgData name="Roel Wieringa" userId="be48eb48-91d0-42b4-abf5-162e320c99ab" providerId="ADAL" clId="{2CD79A77-349D-4591-AF77-475DCCCA8DF1}" dt="2024-06-12T07:46:27.101" v="504" actId="164"/>
          <ac:cxnSpMkLst>
            <pc:docMk/>
            <pc:sldMk cId="1802345809" sldId="283"/>
            <ac:cxnSpMk id="51" creationId="{CC060E68-1887-794B-66DD-3F0D4758DCDC}"/>
          </ac:cxnSpMkLst>
        </pc:cxnChg>
        <pc:cxnChg chg="add mod">
          <ac:chgData name="Roel Wieringa" userId="be48eb48-91d0-42b4-abf5-162e320c99ab" providerId="ADAL" clId="{2CD79A77-349D-4591-AF77-475DCCCA8DF1}" dt="2024-06-12T07:46:27.101" v="504" actId="164"/>
          <ac:cxnSpMkLst>
            <pc:docMk/>
            <pc:sldMk cId="1802345809" sldId="283"/>
            <ac:cxnSpMk id="54" creationId="{6C964829-A627-3CF3-8679-6B7453390F56}"/>
          </ac:cxnSpMkLst>
        </pc:cxnChg>
        <pc:cxnChg chg="del mod">
          <ac:chgData name="Roel Wieringa" userId="be48eb48-91d0-42b4-abf5-162e320c99ab" providerId="ADAL" clId="{2CD79A77-349D-4591-AF77-475DCCCA8DF1}" dt="2024-06-12T08:05:49.898" v="1189" actId="478"/>
          <ac:cxnSpMkLst>
            <pc:docMk/>
            <pc:sldMk cId="1802345809" sldId="283"/>
            <ac:cxnSpMk id="55" creationId="{F43CAD2D-0648-9C54-FFCC-F8BDECDC6FF3}"/>
          </ac:cxnSpMkLst>
        </pc:cxnChg>
        <pc:cxnChg chg="mod">
          <ac:chgData name="Roel Wieringa" userId="be48eb48-91d0-42b4-abf5-162e320c99ab" providerId="ADAL" clId="{2CD79A77-349D-4591-AF77-475DCCCA8DF1}" dt="2024-06-12T07:47:24.622" v="518"/>
          <ac:cxnSpMkLst>
            <pc:docMk/>
            <pc:sldMk cId="1802345809" sldId="283"/>
            <ac:cxnSpMk id="60" creationId="{3171C09C-5241-4318-02EC-1E1826D9CB0C}"/>
          </ac:cxnSpMkLst>
        </pc:cxnChg>
        <pc:cxnChg chg="mod">
          <ac:chgData name="Roel Wieringa" userId="be48eb48-91d0-42b4-abf5-162e320c99ab" providerId="ADAL" clId="{2CD79A77-349D-4591-AF77-475DCCCA8DF1}" dt="2024-06-12T07:47:24.622" v="518"/>
          <ac:cxnSpMkLst>
            <pc:docMk/>
            <pc:sldMk cId="1802345809" sldId="283"/>
            <ac:cxnSpMk id="61" creationId="{91028F71-06C4-5E20-E8E6-713F7A91CC63}"/>
          </ac:cxnSpMkLst>
        </pc:cxnChg>
        <pc:cxnChg chg="mod">
          <ac:chgData name="Roel Wieringa" userId="be48eb48-91d0-42b4-abf5-162e320c99ab" providerId="ADAL" clId="{2CD79A77-349D-4591-AF77-475DCCCA8DF1}" dt="2024-06-12T07:47:24.775" v="519"/>
          <ac:cxnSpMkLst>
            <pc:docMk/>
            <pc:sldMk cId="1802345809" sldId="283"/>
            <ac:cxnSpMk id="63" creationId="{07600A2B-CE66-D58C-8D9A-5323A1D33EF7}"/>
          </ac:cxnSpMkLst>
        </pc:cxnChg>
        <pc:cxnChg chg="mod">
          <ac:chgData name="Roel Wieringa" userId="be48eb48-91d0-42b4-abf5-162e320c99ab" providerId="ADAL" clId="{2CD79A77-349D-4591-AF77-475DCCCA8DF1}" dt="2024-06-12T07:47:24.775" v="519"/>
          <ac:cxnSpMkLst>
            <pc:docMk/>
            <pc:sldMk cId="1802345809" sldId="283"/>
            <ac:cxnSpMk id="64" creationId="{DD7F5D37-44DF-308C-4710-744A830BB6D6}"/>
          </ac:cxnSpMkLst>
        </pc:cxnChg>
        <pc:cxnChg chg="mod">
          <ac:chgData name="Roel Wieringa" userId="be48eb48-91d0-42b4-abf5-162e320c99ab" providerId="ADAL" clId="{2CD79A77-349D-4591-AF77-475DCCCA8DF1}" dt="2024-06-12T07:47:24.927" v="520"/>
          <ac:cxnSpMkLst>
            <pc:docMk/>
            <pc:sldMk cId="1802345809" sldId="283"/>
            <ac:cxnSpMk id="67" creationId="{E0A81228-AD90-C938-415A-75877B15FC50}"/>
          </ac:cxnSpMkLst>
        </pc:cxnChg>
        <pc:cxnChg chg="mod">
          <ac:chgData name="Roel Wieringa" userId="be48eb48-91d0-42b4-abf5-162e320c99ab" providerId="ADAL" clId="{2CD79A77-349D-4591-AF77-475DCCCA8DF1}" dt="2024-06-12T07:47:24.927" v="520"/>
          <ac:cxnSpMkLst>
            <pc:docMk/>
            <pc:sldMk cId="1802345809" sldId="283"/>
            <ac:cxnSpMk id="68" creationId="{F3E8569B-697A-5706-4FEC-9A87781BC7BF}"/>
          </ac:cxnSpMkLst>
        </pc:cxnChg>
        <pc:cxnChg chg="mod">
          <ac:chgData name="Roel Wieringa" userId="be48eb48-91d0-42b4-abf5-162e320c99ab" providerId="ADAL" clId="{2CD79A77-349D-4591-AF77-475DCCCA8DF1}" dt="2024-06-12T07:47:25.106" v="521"/>
          <ac:cxnSpMkLst>
            <pc:docMk/>
            <pc:sldMk cId="1802345809" sldId="283"/>
            <ac:cxnSpMk id="70" creationId="{7C532945-B2A4-D3EF-FC73-83401BC2F5C3}"/>
          </ac:cxnSpMkLst>
        </pc:cxnChg>
        <pc:cxnChg chg="mod">
          <ac:chgData name="Roel Wieringa" userId="be48eb48-91d0-42b4-abf5-162e320c99ab" providerId="ADAL" clId="{2CD79A77-349D-4591-AF77-475DCCCA8DF1}" dt="2024-06-12T07:47:25.106" v="521"/>
          <ac:cxnSpMkLst>
            <pc:docMk/>
            <pc:sldMk cId="1802345809" sldId="283"/>
            <ac:cxnSpMk id="71" creationId="{6209E059-B8B5-68C1-A55C-E5F675319975}"/>
          </ac:cxnSpMkLst>
        </pc:cxnChg>
        <pc:cxnChg chg="mod">
          <ac:chgData name="Roel Wieringa" userId="be48eb48-91d0-42b4-abf5-162e320c99ab" providerId="ADAL" clId="{2CD79A77-349D-4591-AF77-475DCCCA8DF1}" dt="2024-06-12T07:47:25.278" v="522"/>
          <ac:cxnSpMkLst>
            <pc:docMk/>
            <pc:sldMk cId="1802345809" sldId="283"/>
            <ac:cxnSpMk id="74" creationId="{7DEB57BF-7AFE-80AF-7BE7-FE2B13CA5B40}"/>
          </ac:cxnSpMkLst>
        </pc:cxnChg>
        <pc:cxnChg chg="mod">
          <ac:chgData name="Roel Wieringa" userId="be48eb48-91d0-42b4-abf5-162e320c99ab" providerId="ADAL" clId="{2CD79A77-349D-4591-AF77-475DCCCA8DF1}" dt="2024-06-12T07:47:25.278" v="522"/>
          <ac:cxnSpMkLst>
            <pc:docMk/>
            <pc:sldMk cId="1802345809" sldId="283"/>
            <ac:cxnSpMk id="75" creationId="{5C62C6AF-86C0-CEA0-245B-C62F67610549}"/>
          </ac:cxnSpMkLst>
        </pc:cxnChg>
        <pc:cxnChg chg="mod">
          <ac:chgData name="Roel Wieringa" userId="be48eb48-91d0-42b4-abf5-162e320c99ab" providerId="ADAL" clId="{2CD79A77-349D-4591-AF77-475DCCCA8DF1}" dt="2024-06-12T07:47:25.454" v="523"/>
          <ac:cxnSpMkLst>
            <pc:docMk/>
            <pc:sldMk cId="1802345809" sldId="283"/>
            <ac:cxnSpMk id="77" creationId="{70B99729-3CC7-3CDB-C539-34C5B7CFB3B1}"/>
          </ac:cxnSpMkLst>
        </pc:cxnChg>
        <pc:cxnChg chg="mod">
          <ac:chgData name="Roel Wieringa" userId="be48eb48-91d0-42b4-abf5-162e320c99ab" providerId="ADAL" clId="{2CD79A77-349D-4591-AF77-475DCCCA8DF1}" dt="2024-06-12T07:47:25.454" v="523"/>
          <ac:cxnSpMkLst>
            <pc:docMk/>
            <pc:sldMk cId="1802345809" sldId="283"/>
            <ac:cxnSpMk id="78" creationId="{02C8BF9A-2645-25AC-FB0A-0344F399CFB5}"/>
          </ac:cxnSpMkLst>
        </pc:cxnChg>
        <pc:cxnChg chg="mod">
          <ac:chgData name="Roel Wieringa" userId="be48eb48-91d0-42b4-abf5-162e320c99ab" providerId="ADAL" clId="{2CD79A77-349D-4591-AF77-475DCCCA8DF1}" dt="2024-06-12T07:48:04.639" v="529"/>
          <ac:cxnSpMkLst>
            <pc:docMk/>
            <pc:sldMk cId="1802345809" sldId="283"/>
            <ac:cxnSpMk id="80" creationId="{29DEAE2F-DA2A-7D59-71DA-4CA3A718C156}"/>
          </ac:cxnSpMkLst>
        </pc:cxnChg>
        <pc:cxnChg chg="mod">
          <ac:chgData name="Roel Wieringa" userId="be48eb48-91d0-42b4-abf5-162e320c99ab" providerId="ADAL" clId="{2CD79A77-349D-4591-AF77-475DCCCA8DF1}" dt="2024-06-12T07:48:04.639" v="529"/>
          <ac:cxnSpMkLst>
            <pc:docMk/>
            <pc:sldMk cId="1802345809" sldId="283"/>
            <ac:cxnSpMk id="85" creationId="{BCF6AB9C-9749-78DE-C910-4E5831C1D7A6}"/>
          </ac:cxnSpMkLst>
        </pc:cxnChg>
        <pc:cxnChg chg="mod">
          <ac:chgData name="Roel Wieringa" userId="be48eb48-91d0-42b4-abf5-162e320c99ab" providerId="ADAL" clId="{2CD79A77-349D-4591-AF77-475DCCCA8DF1}" dt="2024-06-12T07:48:05.359" v="530"/>
          <ac:cxnSpMkLst>
            <pc:docMk/>
            <pc:sldMk cId="1802345809" sldId="283"/>
            <ac:cxnSpMk id="87" creationId="{B1AC0E20-09C6-6339-EC59-55D04E88E2B2}"/>
          </ac:cxnSpMkLst>
        </pc:cxnChg>
        <pc:cxnChg chg="mod">
          <ac:chgData name="Roel Wieringa" userId="be48eb48-91d0-42b4-abf5-162e320c99ab" providerId="ADAL" clId="{2CD79A77-349D-4591-AF77-475DCCCA8DF1}" dt="2024-06-12T07:48:05.359" v="530"/>
          <ac:cxnSpMkLst>
            <pc:docMk/>
            <pc:sldMk cId="1802345809" sldId="283"/>
            <ac:cxnSpMk id="88" creationId="{7D491CBD-CAED-F5FF-B4FB-117208A6A623}"/>
          </ac:cxnSpMkLst>
        </pc:cxnChg>
        <pc:cxnChg chg="mod">
          <ac:chgData name="Roel Wieringa" userId="be48eb48-91d0-42b4-abf5-162e320c99ab" providerId="ADAL" clId="{2CD79A77-349D-4591-AF77-475DCCCA8DF1}" dt="2024-06-12T07:48:05.567" v="531"/>
          <ac:cxnSpMkLst>
            <pc:docMk/>
            <pc:sldMk cId="1802345809" sldId="283"/>
            <ac:cxnSpMk id="93" creationId="{6643FCB1-46DC-4D59-136E-8A1B8D3FE399}"/>
          </ac:cxnSpMkLst>
        </pc:cxnChg>
        <pc:cxnChg chg="del mod">
          <ac:chgData name="Roel Wieringa" userId="be48eb48-91d0-42b4-abf5-162e320c99ab" providerId="ADAL" clId="{2CD79A77-349D-4591-AF77-475DCCCA8DF1}" dt="2024-06-12T08:00:57.626" v="1102" actId="478"/>
          <ac:cxnSpMkLst>
            <pc:docMk/>
            <pc:sldMk cId="1802345809" sldId="283"/>
            <ac:cxnSpMk id="97" creationId="{91D2A431-2573-0DB5-D394-5823B0ACB2B5}"/>
          </ac:cxnSpMkLst>
        </pc:cxnChg>
        <pc:cxnChg chg="mod">
          <ac:chgData name="Roel Wieringa" userId="be48eb48-91d0-42b4-abf5-162e320c99ab" providerId="ADAL" clId="{2CD79A77-349D-4591-AF77-475DCCCA8DF1}" dt="2024-06-12T07:48:05.567" v="531"/>
          <ac:cxnSpMkLst>
            <pc:docMk/>
            <pc:sldMk cId="1802345809" sldId="283"/>
            <ac:cxnSpMk id="98" creationId="{99615CE3-06AF-3BB0-CA00-49D0AC38ADBF}"/>
          </ac:cxnSpMkLst>
        </pc:cxnChg>
        <pc:cxnChg chg="del mod">
          <ac:chgData name="Roel Wieringa" userId="be48eb48-91d0-42b4-abf5-162e320c99ab" providerId="ADAL" clId="{2CD79A77-349D-4591-AF77-475DCCCA8DF1}" dt="2024-06-12T08:03:46.538" v="1160" actId="478"/>
          <ac:cxnSpMkLst>
            <pc:docMk/>
            <pc:sldMk cId="1802345809" sldId="283"/>
            <ac:cxnSpMk id="100" creationId="{F48C9006-0D74-D0E8-95D1-F9246C669E50}"/>
          </ac:cxnSpMkLst>
        </pc:cxnChg>
        <pc:cxnChg chg="mod">
          <ac:chgData name="Roel Wieringa" userId="be48eb48-91d0-42b4-abf5-162e320c99ab" providerId="ADAL" clId="{2CD79A77-349D-4591-AF77-475DCCCA8DF1}" dt="2024-06-12T07:48:05.799" v="532"/>
          <ac:cxnSpMkLst>
            <pc:docMk/>
            <pc:sldMk cId="1802345809" sldId="283"/>
            <ac:cxnSpMk id="101" creationId="{5F962DCF-9EA3-4F0E-6F08-B8F84DB38FEF}"/>
          </ac:cxnSpMkLst>
        </pc:cxnChg>
        <pc:cxnChg chg="mod">
          <ac:chgData name="Roel Wieringa" userId="be48eb48-91d0-42b4-abf5-162e320c99ab" providerId="ADAL" clId="{2CD79A77-349D-4591-AF77-475DCCCA8DF1}" dt="2024-06-12T07:48:05.799" v="532"/>
          <ac:cxnSpMkLst>
            <pc:docMk/>
            <pc:sldMk cId="1802345809" sldId="283"/>
            <ac:cxnSpMk id="102" creationId="{B1C295C8-AAA1-C327-0600-FFC39BEB29C6}"/>
          </ac:cxnSpMkLst>
        </pc:cxnChg>
        <pc:cxnChg chg="mod">
          <ac:chgData name="Roel Wieringa" userId="be48eb48-91d0-42b4-abf5-162e320c99ab" providerId="ADAL" clId="{2CD79A77-349D-4591-AF77-475DCCCA8DF1}" dt="2024-06-12T07:48:06.049" v="533"/>
          <ac:cxnSpMkLst>
            <pc:docMk/>
            <pc:sldMk cId="1802345809" sldId="283"/>
            <ac:cxnSpMk id="104" creationId="{96E2F491-C9CA-DFD7-4472-5A8F6BFF8508}"/>
          </ac:cxnSpMkLst>
        </pc:cxnChg>
        <pc:cxnChg chg="mod">
          <ac:chgData name="Roel Wieringa" userId="be48eb48-91d0-42b4-abf5-162e320c99ab" providerId="ADAL" clId="{2CD79A77-349D-4591-AF77-475DCCCA8DF1}" dt="2024-06-12T07:48:06.049" v="533"/>
          <ac:cxnSpMkLst>
            <pc:docMk/>
            <pc:sldMk cId="1802345809" sldId="283"/>
            <ac:cxnSpMk id="108" creationId="{B2C825CF-73C0-C490-93C4-5A0950969C68}"/>
          </ac:cxnSpMkLst>
        </pc:cxnChg>
        <pc:cxnChg chg="del mod">
          <ac:chgData name="Roel Wieringa" userId="be48eb48-91d0-42b4-abf5-162e320c99ab" providerId="ADAL" clId="{2CD79A77-349D-4591-AF77-475DCCCA8DF1}" dt="2024-06-12T08:00:57.626" v="1102" actId="478"/>
          <ac:cxnSpMkLst>
            <pc:docMk/>
            <pc:sldMk cId="1802345809" sldId="283"/>
            <ac:cxnSpMk id="109" creationId="{00C4F36D-7989-95DE-CF11-12251CD051D2}"/>
          </ac:cxnSpMkLst>
        </pc:cxnChg>
        <pc:cxnChg chg="del mod">
          <ac:chgData name="Roel Wieringa" userId="be48eb48-91d0-42b4-abf5-162e320c99ab" providerId="ADAL" clId="{2CD79A77-349D-4591-AF77-475DCCCA8DF1}" dt="2024-06-12T08:00:57.626" v="1102" actId="478"/>
          <ac:cxnSpMkLst>
            <pc:docMk/>
            <pc:sldMk cId="1802345809" sldId="283"/>
            <ac:cxnSpMk id="110" creationId="{0994BB55-5AFB-2ACA-F8C3-9A972A240BE5}"/>
          </ac:cxnSpMkLst>
        </pc:cxnChg>
        <pc:cxnChg chg="del mod">
          <ac:chgData name="Roel Wieringa" userId="be48eb48-91d0-42b4-abf5-162e320c99ab" providerId="ADAL" clId="{2CD79A77-349D-4591-AF77-475DCCCA8DF1}" dt="2024-06-12T08:00:57.626" v="1102" actId="478"/>
          <ac:cxnSpMkLst>
            <pc:docMk/>
            <pc:sldMk cId="1802345809" sldId="283"/>
            <ac:cxnSpMk id="115" creationId="{6A328E16-4CAE-BAD0-55CD-AB0B87C55AD8}"/>
          </ac:cxnSpMkLst>
        </pc:cxnChg>
        <pc:cxnChg chg="mod">
          <ac:chgData name="Roel Wieringa" userId="be48eb48-91d0-42b4-abf5-162e320c99ab" providerId="ADAL" clId="{2CD79A77-349D-4591-AF77-475DCCCA8DF1}" dt="2024-06-12T07:48:06.283" v="534"/>
          <ac:cxnSpMkLst>
            <pc:docMk/>
            <pc:sldMk cId="1802345809" sldId="283"/>
            <ac:cxnSpMk id="116" creationId="{0197247F-49B2-66B3-9C43-36F98F6BEAFB}"/>
          </ac:cxnSpMkLst>
        </pc:cxnChg>
        <pc:cxnChg chg="mod">
          <ac:chgData name="Roel Wieringa" userId="be48eb48-91d0-42b4-abf5-162e320c99ab" providerId="ADAL" clId="{2CD79A77-349D-4591-AF77-475DCCCA8DF1}" dt="2024-06-12T07:48:06.283" v="534"/>
          <ac:cxnSpMkLst>
            <pc:docMk/>
            <pc:sldMk cId="1802345809" sldId="283"/>
            <ac:cxnSpMk id="117" creationId="{0B78FBA3-79EB-E2D6-AAAC-3A54EBF74C20}"/>
          </ac:cxnSpMkLst>
        </pc:cxnChg>
        <pc:cxnChg chg="del mod">
          <ac:chgData name="Roel Wieringa" userId="be48eb48-91d0-42b4-abf5-162e320c99ab" providerId="ADAL" clId="{2CD79A77-349D-4591-AF77-475DCCCA8DF1}" dt="2024-06-12T08:03:51.179" v="1162" actId="478"/>
          <ac:cxnSpMkLst>
            <pc:docMk/>
            <pc:sldMk cId="1802345809" sldId="283"/>
            <ac:cxnSpMk id="121" creationId="{66AD6ABA-D931-EC31-050B-43E35FF1D57E}"/>
          </ac:cxnSpMkLst>
        </pc:cxnChg>
        <pc:cxnChg chg="mod">
          <ac:chgData name="Roel Wieringa" userId="be48eb48-91d0-42b4-abf5-162e320c99ab" providerId="ADAL" clId="{2CD79A77-349D-4591-AF77-475DCCCA8DF1}" dt="2024-06-12T07:50:16.454" v="560"/>
          <ac:cxnSpMkLst>
            <pc:docMk/>
            <pc:sldMk cId="1802345809" sldId="283"/>
            <ac:cxnSpMk id="122" creationId="{F22D75D6-3AB3-37DB-077D-A2A041701A36}"/>
          </ac:cxnSpMkLst>
        </pc:cxnChg>
        <pc:cxnChg chg="del mod">
          <ac:chgData name="Roel Wieringa" userId="be48eb48-91d0-42b4-abf5-162e320c99ab" providerId="ADAL" clId="{2CD79A77-349D-4591-AF77-475DCCCA8DF1}" dt="2024-06-12T08:00:57.626" v="1102" actId="478"/>
          <ac:cxnSpMkLst>
            <pc:docMk/>
            <pc:sldMk cId="1802345809" sldId="283"/>
            <ac:cxnSpMk id="123" creationId="{DB955467-E45F-FF7A-8C48-0AE8AF1941A4}"/>
          </ac:cxnSpMkLst>
        </pc:cxnChg>
        <pc:cxnChg chg="mod">
          <ac:chgData name="Roel Wieringa" userId="be48eb48-91d0-42b4-abf5-162e320c99ab" providerId="ADAL" clId="{2CD79A77-349D-4591-AF77-475DCCCA8DF1}" dt="2024-06-12T08:10:09.668" v="1271" actId="1076"/>
          <ac:cxnSpMkLst>
            <pc:docMk/>
            <pc:sldMk cId="1802345809" sldId="283"/>
            <ac:cxnSpMk id="124" creationId="{FC23B3EA-E3BE-3ED9-C173-DCB4BD90295C}"/>
          </ac:cxnSpMkLst>
        </pc:cxnChg>
        <pc:cxnChg chg="mod">
          <ac:chgData name="Roel Wieringa" userId="be48eb48-91d0-42b4-abf5-162e320c99ab" providerId="ADAL" clId="{2CD79A77-349D-4591-AF77-475DCCCA8DF1}" dt="2024-06-12T07:50:16.454" v="560"/>
          <ac:cxnSpMkLst>
            <pc:docMk/>
            <pc:sldMk cId="1802345809" sldId="283"/>
            <ac:cxnSpMk id="140" creationId="{E644B532-442D-B391-93E8-AC4E1B6F8757}"/>
          </ac:cxnSpMkLst>
        </pc:cxnChg>
        <pc:cxnChg chg="add del">
          <ac:chgData name="Roel Wieringa" userId="be48eb48-91d0-42b4-abf5-162e320c99ab" providerId="ADAL" clId="{2CD79A77-349D-4591-AF77-475DCCCA8DF1}" dt="2024-06-12T07:52:49.864" v="574" actId="478"/>
          <ac:cxnSpMkLst>
            <pc:docMk/>
            <pc:sldMk cId="1802345809" sldId="283"/>
            <ac:cxnSpMk id="142" creationId="{BEFBCCD3-A8D8-FB84-AF41-574A7466A3DF}"/>
          </ac:cxnSpMkLst>
        </pc:cxnChg>
        <pc:cxnChg chg="mod">
          <ac:chgData name="Roel Wieringa" userId="be48eb48-91d0-42b4-abf5-162e320c99ab" providerId="ADAL" clId="{2CD79A77-349D-4591-AF77-475DCCCA8DF1}" dt="2024-06-12T08:01:08.349" v="1104"/>
          <ac:cxnSpMkLst>
            <pc:docMk/>
            <pc:sldMk cId="1802345809" sldId="283"/>
            <ac:cxnSpMk id="145" creationId="{1CE4C37D-6815-0D80-6A37-427E3D8A1EB7}"/>
          </ac:cxnSpMkLst>
        </pc:cxnChg>
        <pc:cxnChg chg="mod">
          <ac:chgData name="Roel Wieringa" userId="be48eb48-91d0-42b4-abf5-162e320c99ab" providerId="ADAL" clId="{2CD79A77-349D-4591-AF77-475DCCCA8DF1}" dt="2024-06-12T08:01:08.349" v="1104"/>
          <ac:cxnSpMkLst>
            <pc:docMk/>
            <pc:sldMk cId="1802345809" sldId="283"/>
            <ac:cxnSpMk id="146" creationId="{9E1E9E80-33BE-5098-5A83-11D53F52C89A}"/>
          </ac:cxnSpMkLst>
        </pc:cxnChg>
        <pc:cxnChg chg="mod">
          <ac:chgData name="Roel Wieringa" userId="be48eb48-91d0-42b4-abf5-162e320c99ab" providerId="ADAL" clId="{2CD79A77-349D-4591-AF77-475DCCCA8DF1}" dt="2024-06-12T08:01:11.198" v="1105"/>
          <ac:cxnSpMkLst>
            <pc:docMk/>
            <pc:sldMk cId="1802345809" sldId="283"/>
            <ac:cxnSpMk id="148" creationId="{6479AB1E-0FFC-5419-12C7-01B11B5C1E22}"/>
          </ac:cxnSpMkLst>
        </pc:cxnChg>
        <pc:cxnChg chg="mod">
          <ac:chgData name="Roel Wieringa" userId="be48eb48-91d0-42b4-abf5-162e320c99ab" providerId="ADAL" clId="{2CD79A77-349D-4591-AF77-475DCCCA8DF1}" dt="2024-06-12T08:01:11.198" v="1105"/>
          <ac:cxnSpMkLst>
            <pc:docMk/>
            <pc:sldMk cId="1802345809" sldId="283"/>
            <ac:cxnSpMk id="149" creationId="{79669260-8793-1227-2151-479F488E520E}"/>
          </ac:cxnSpMkLst>
        </pc:cxnChg>
        <pc:cxnChg chg="mod">
          <ac:chgData name="Roel Wieringa" userId="be48eb48-91d0-42b4-abf5-162e320c99ab" providerId="ADAL" clId="{2CD79A77-349D-4591-AF77-475DCCCA8DF1}" dt="2024-06-12T08:01:11.413" v="1106"/>
          <ac:cxnSpMkLst>
            <pc:docMk/>
            <pc:sldMk cId="1802345809" sldId="283"/>
            <ac:cxnSpMk id="151" creationId="{4E9C4BD9-4A81-9AE1-3EDB-C481281CF887}"/>
          </ac:cxnSpMkLst>
        </pc:cxnChg>
        <pc:cxnChg chg="mod">
          <ac:chgData name="Roel Wieringa" userId="be48eb48-91d0-42b4-abf5-162e320c99ab" providerId="ADAL" clId="{2CD79A77-349D-4591-AF77-475DCCCA8DF1}" dt="2024-06-12T08:01:11.413" v="1106"/>
          <ac:cxnSpMkLst>
            <pc:docMk/>
            <pc:sldMk cId="1802345809" sldId="283"/>
            <ac:cxnSpMk id="152" creationId="{52FA04CA-EA4F-1344-8747-214169983D3D}"/>
          </ac:cxnSpMkLst>
        </pc:cxnChg>
        <pc:cxnChg chg="mod">
          <ac:chgData name="Roel Wieringa" userId="be48eb48-91d0-42b4-abf5-162e320c99ab" providerId="ADAL" clId="{2CD79A77-349D-4591-AF77-475DCCCA8DF1}" dt="2024-06-12T08:02:37.176" v="1132" actId="1037"/>
          <ac:cxnSpMkLst>
            <pc:docMk/>
            <pc:sldMk cId="1802345809" sldId="283"/>
            <ac:cxnSpMk id="155" creationId="{A170A29E-F06A-F0AE-0C78-B10701326641}"/>
          </ac:cxnSpMkLst>
        </pc:cxnChg>
        <pc:cxnChg chg="mod">
          <ac:chgData name="Roel Wieringa" userId="be48eb48-91d0-42b4-abf5-162e320c99ab" providerId="ADAL" clId="{2CD79A77-349D-4591-AF77-475DCCCA8DF1}" dt="2024-06-12T08:02:09.541" v="1120"/>
          <ac:cxnSpMkLst>
            <pc:docMk/>
            <pc:sldMk cId="1802345809" sldId="283"/>
            <ac:cxnSpMk id="156" creationId="{1CB23756-8F5D-F227-17D1-9FCB12D94B2E}"/>
          </ac:cxnSpMkLst>
        </pc:cxnChg>
        <pc:cxnChg chg="mod">
          <ac:chgData name="Roel Wieringa" userId="be48eb48-91d0-42b4-abf5-162e320c99ab" providerId="ADAL" clId="{2CD79A77-349D-4591-AF77-475DCCCA8DF1}" dt="2024-06-12T08:03:13.969" v="1154"/>
          <ac:cxnSpMkLst>
            <pc:docMk/>
            <pc:sldMk cId="1802345809" sldId="283"/>
            <ac:cxnSpMk id="158" creationId="{C83A6328-02E0-9052-1397-CC115D4BE4A3}"/>
          </ac:cxnSpMkLst>
        </pc:cxnChg>
        <pc:cxnChg chg="mod">
          <ac:chgData name="Roel Wieringa" userId="be48eb48-91d0-42b4-abf5-162e320c99ab" providerId="ADAL" clId="{2CD79A77-349D-4591-AF77-475DCCCA8DF1}" dt="2024-06-12T08:03:13.969" v="1154"/>
          <ac:cxnSpMkLst>
            <pc:docMk/>
            <pc:sldMk cId="1802345809" sldId="283"/>
            <ac:cxnSpMk id="159" creationId="{E47ECBDA-8A1A-4DF1-3899-61A9C75CE6E6}"/>
          </ac:cxnSpMkLst>
        </pc:cxnChg>
        <pc:cxnChg chg="mod">
          <ac:chgData name="Roel Wieringa" userId="be48eb48-91d0-42b4-abf5-162e320c99ab" providerId="ADAL" clId="{2CD79A77-349D-4591-AF77-475DCCCA8DF1}" dt="2024-06-12T07:58:24.040" v="1046" actId="1038"/>
          <ac:cxnSpMkLst>
            <pc:docMk/>
            <pc:sldMk cId="1802345809" sldId="283"/>
            <ac:cxnSpMk id="161" creationId="{30261686-98EE-846B-CD72-5E36EEE0D865}"/>
          </ac:cxnSpMkLst>
        </pc:cxnChg>
        <pc:cxnChg chg="mod">
          <ac:chgData name="Roel Wieringa" userId="be48eb48-91d0-42b4-abf5-162e320c99ab" providerId="ADAL" clId="{2CD79A77-349D-4591-AF77-475DCCCA8DF1}" dt="2024-06-12T07:58:24.040" v="1046" actId="1038"/>
          <ac:cxnSpMkLst>
            <pc:docMk/>
            <pc:sldMk cId="1802345809" sldId="283"/>
            <ac:cxnSpMk id="163" creationId="{08F28487-CD02-06EC-E77F-CA60E7869347}"/>
          </ac:cxnSpMkLst>
        </pc:cxnChg>
        <pc:cxnChg chg="mod">
          <ac:chgData name="Roel Wieringa" userId="be48eb48-91d0-42b4-abf5-162e320c99ab" providerId="ADAL" clId="{2CD79A77-349D-4591-AF77-475DCCCA8DF1}" dt="2024-06-12T08:03:35.396" v="1158"/>
          <ac:cxnSpMkLst>
            <pc:docMk/>
            <pc:sldMk cId="1802345809" sldId="283"/>
            <ac:cxnSpMk id="165" creationId="{A9E01BF9-0E0B-4418-2CBE-3C7AB7715F6D}"/>
          </ac:cxnSpMkLst>
        </pc:cxnChg>
        <pc:cxnChg chg="mod">
          <ac:chgData name="Roel Wieringa" userId="be48eb48-91d0-42b4-abf5-162e320c99ab" providerId="ADAL" clId="{2CD79A77-349D-4591-AF77-475DCCCA8DF1}" dt="2024-06-12T08:03:35.396" v="1158"/>
          <ac:cxnSpMkLst>
            <pc:docMk/>
            <pc:sldMk cId="1802345809" sldId="283"/>
            <ac:cxnSpMk id="166" creationId="{EA913505-049C-95B2-8511-4C6C840585F4}"/>
          </ac:cxnSpMkLst>
        </pc:cxnChg>
        <pc:cxnChg chg="mod">
          <ac:chgData name="Roel Wieringa" userId="be48eb48-91d0-42b4-abf5-162e320c99ab" providerId="ADAL" clId="{2CD79A77-349D-4591-AF77-475DCCCA8DF1}" dt="2024-06-12T08:06:21.379" v="1195" actId="14100"/>
          <ac:cxnSpMkLst>
            <pc:docMk/>
            <pc:sldMk cId="1802345809" sldId="283"/>
            <ac:cxnSpMk id="168" creationId="{DADF953A-D8D8-3459-55A4-186B904288D5}"/>
          </ac:cxnSpMkLst>
        </pc:cxnChg>
        <pc:cxnChg chg="mod">
          <ac:chgData name="Roel Wieringa" userId="be48eb48-91d0-42b4-abf5-162e320c99ab" providerId="ADAL" clId="{2CD79A77-349D-4591-AF77-475DCCCA8DF1}" dt="2024-06-12T08:06:30.807" v="1197" actId="14100"/>
          <ac:cxnSpMkLst>
            <pc:docMk/>
            <pc:sldMk cId="1802345809" sldId="283"/>
            <ac:cxnSpMk id="169" creationId="{B710A704-D7C4-D2D6-AA00-3137590D5D82}"/>
          </ac:cxnSpMkLst>
        </pc:cxnChg>
        <pc:cxnChg chg="mod">
          <ac:chgData name="Roel Wieringa" userId="be48eb48-91d0-42b4-abf5-162e320c99ab" providerId="ADAL" clId="{2CD79A77-349D-4591-AF77-475DCCCA8DF1}" dt="2024-06-12T08:06:39.861" v="1199"/>
          <ac:cxnSpMkLst>
            <pc:docMk/>
            <pc:sldMk cId="1802345809" sldId="283"/>
            <ac:cxnSpMk id="174" creationId="{76DCB0B3-3F88-9A64-3605-22F606FF5998}"/>
          </ac:cxnSpMkLst>
        </pc:cxnChg>
        <pc:cxnChg chg="mod">
          <ac:chgData name="Roel Wieringa" userId="be48eb48-91d0-42b4-abf5-162e320c99ab" providerId="ADAL" clId="{2CD79A77-349D-4591-AF77-475DCCCA8DF1}" dt="2024-06-12T08:06:39.861" v="1199"/>
          <ac:cxnSpMkLst>
            <pc:docMk/>
            <pc:sldMk cId="1802345809" sldId="283"/>
            <ac:cxnSpMk id="175" creationId="{342F4D54-A27C-1DD9-C2DB-6441B59ECB61}"/>
          </ac:cxnSpMkLst>
        </pc:cxnChg>
      </pc:sldChg>
      <pc:sldChg chg="modSp mod">
        <pc:chgData name="Roel Wieringa" userId="be48eb48-91d0-42b4-abf5-162e320c99ab" providerId="ADAL" clId="{2CD79A77-349D-4591-AF77-475DCCCA8DF1}" dt="2024-06-12T08:20:45.025" v="1765" actId="20577"/>
        <pc:sldMkLst>
          <pc:docMk/>
          <pc:sldMk cId="198506907" sldId="284"/>
        </pc:sldMkLst>
        <pc:spChg chg="mod">
          <ac:chgData name="Roel Wieringa" userId="be48eb48-91d0-42b4-abf5-162e320c99ab" providerId="ADAL" clId="{2CD79A77-349D-4591-AF77-475DCCCA8DF1}" dt="2024-06-12T08:20:13.328" v="1750" actId="1076"/>
          <ac:spMkLst>
            <pc:docMk/>
            <pc:sldMk cId="198506907" sldId="284"/>
            <ac:spMk id="4" creationId="{2C673230-45C5-0B33-72B6-47E8381D429E}"/>
          </ac:spMkLst>
        </pc:spChg>
        <pc:spChg chg="mod">
          <ac:chgData name="Roel Wieringa" userId="be48eb48-91d0-42b4-abf5-162e320c99ab" providerId="ADAL" clId="{2CD79A77-349D-4591-AF77-475DCCCA8DF1}" dt="2024-06-12T08:20:45.025" v="1765" actId="20577"/>
          <ac:spMkLst>
            <pc:docMk/>
            <pc:sldMk cId="198506907" sldId="284"/>
            <ac:spMk id="5" creationId="{0E3D32BC-970B-505C-6A1B-461E43793B02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D83EEA-BC76-41D3-B0D2-3F70BF4562AB}" type="datetimeFigureOut">
              <a:rPr lang="nl-NL" smtClean="0"/>
              <a:t>10-6-2024</a:t>
            </a:fld>
            <a:endParaRPr lang="nl-NL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CAEFCE-35E6-44CA-965B-E57432191488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527068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ECAEFCE-35E6-44CA-965B-E57432191488}" type="slidenum">
              <a:rPr lang="nl-NL" smtClean="0"/>
              <a:t>1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2116970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FB8933-FF85-A276-4858-F5B42C18295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4B743E0-DFD6-3F75-CD2E-3CF7113E700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nl-N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9630BDD-F71C-678B-8185-7BD92C7119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4C62BF-EDB8-4BC0-B0C1-21F63DC1BAB1}" type="datetime1">
              <a:rPr lang="nl-NL" smtClean="0"/>
              <a:t>10-6-2024</a:t>
            </a:fld>
            <a:endParaRPr lang="nl-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5CF829-2754-8ECC-0D22-9D84BC09F8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1B17F73-0FA5-7125-3386-2552362FFD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2D340-945E-4B88-9385-86709F84A3AD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073771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83D70F-9186-689D-AD2E-8A0D8496AC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28C0756-8888-B5AB-9ACF-CBA5A7EAF66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D57376C-0683-F033-1482-17E942ED9C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759EBD-FC77-4A4A-A53D-AAE1574C5CF6}" type="datetime1">
              <a:rPr lang="nl-NL" smtClean="0"/>
              <a:t>10-6-2024</a:t>
            </a:fld>
            <a:endParaRPr lang="nl-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2CA3305-5234-9910-7BDF-0A1DB4E9CC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A8B3DEB-AE9B-7FAC-7DDC-C306FB0490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2D340-945E-4B88-9385-86709F84A3AD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091609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03531F5-0BD3-A3AA-B3CC-A340CE9A09D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F932454-7FAA-64E0-DC96-71E877EACB1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08A1A4D-02DA-4909-5F19-CD088E3DD7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6EE1C-6176-4503-917D-76CD7AD07417}" type="datetime1">
              <a:rPr lang="nl-NL" smtClean="0"/>
              <a:t>10-6-2024</a:t>
            </a:fld>
            <a:endParaRPr lang="nl-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8CE16DB-1BC6-D4AD-937C-96E3BBEED4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3E0AA78-AF15-F890-78EA-C63C56E723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2D340-945E-4B88-9385-86709F84A3AD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035784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81CFF3-E0E6-3BE6-3E85-EDD0DD70A5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42C3C2-872F-2776-B241-225B28FE44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2EDDAD1-7079-BEC6-F51A-C876974E8B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F6110D-7D2E-4EEE-B4CA-B198444D4D2F}" type="datetime1">
              <a:rPr lang="nl-NL" smtClean="0"/>
              <a:t>10-6-2024</a:t>
            </a:fld>
            <a:endParaRPr lang="nl-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833F711-A006-FC07-D113-D47E9314B3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3DBFBC-CBC0-1B2D-F284-1B7A48B24F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2D340-945E-4B88-9385-86709F84A3AD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1274904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5A97D2-2D3B-CADB-99AE-3F3543EF86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60E02A7-6B15-192F-30E7-D985C8F398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46EDE84-21F0-4BC4-B025-BAA35BC7C6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00BEF7-3577-432D-87AA-3E62BD47FABC}" type="datetime1">
              <a:rPr lang="nl-NL" smtClean="0"/>
              <a:t>10-6-2024</a:t>
            </a:fld>
            <a:endParaRPr lang="nl-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23E5D4-16DC-D271-115D-E66971AF3D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E2DA7DD-66E0-376D-D6A4-CA93FA2CAF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2D340-945E-4B88-9385-86709F84A3AD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400910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987389-1319-F654-6498-E614D2E98C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7C3231-00EE-4C0B-2C67-7B1E72463BB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4ABAD7C-0261-408B-35F4-6B25E8E1229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099C82B-C37F-363B-1470-12D681FB29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5170AB-4A9C-4DF3-819D-FF39B0D4AF9D}" type="datetime1">
              <a:rPr lang="nl-NL" smtClean="0"/>
              <a:t>10-6-2024</a:t>
            </a:fld>
            <a:endParaRPr lang="nl-NL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716DCD0-AFB4-EC24-A682-4D4EE8DAA7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8541C94-6E9D-04C4-4307-262ABB7D56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2D340-945E-4B88-9385-86709F84A3AD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593681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9F9464-E425-D965-40E6-68069DE5A0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E0B6CA2-2F39-0C85-6238-9252B1FA24B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64CD237-1381-90FA-A9DF-A309189185A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60B33D0-73AF-EAA4-5927-217D2AF2207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59C8AEE-47A1-B575-8520-91C3B6E3AD9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2DFFF6E-137D-3279-A560-0AB41A9D94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1DCF5E-27CF-4C75-8321-0430284CACFE}" type="datetime1">
              <a:rPr lang="nl-NL" smtClean="0"/>
              <a:t>10-6-2024</a:t>
            </a:fld>
            <a:endParaRPr lang="nl-NL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C4B5D84-92A1-5C05-864B-DCE4761B12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8B561B1-8162-2FB8-6708-C08BF8A8F7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2D340-945E-4B88-9385-86709F84A3AD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1751287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F945AB-FEA9-03EA-6422-E027D26F4F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FF08670-ACE2-3039-B454-8B60AC8BF4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60E61-2301-473A-B7A1-26A0B894F93B}" type="datetime1">
              <a:rPr lang="nl-NL" smtClean="0"/>
              <a:t>10-6-2024</a:t>
            </a:fld>
            <a:endParaRPr lang="nl-NL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7003066-203C-A6A9-961A-6495D69DB8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9236340-F5DC-9449-21E6-8DE3240F50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2D340-945E-4B88-9385-86709F84A3AD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101457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DC69267-5274-5484-8F6F-3E0EED2F95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C7196D-D3D5-4507-A6CF-C439209250DA}" type="datetime1">
              <a:rPr lang="nl-NL" smtClean="0"/>
              <a:t>10-6-2024</a:t>
            </a:fld>
            <a:endParaRPr lang="nl-NL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60CF000-3FA4-7861-733C-9E73A399CC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016A8E2-0315-DA9C-3731-1D15F0CA23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2D340-945E-4B88-9385-86709F84A3AD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237267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2354B9-8E59-7BC3-4614-CC6616CDCC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B13201-8DBA-F75F-9D0F-4F147136BD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C5867A7-FD24-8E00-7766-4D9A29B34A2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BB7B400-3EAA-79C5-42F8-3F4508CB79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954A3-9917-4403-87BB-FDF0D3A0C929}" type="datetime1">
              <a:rPr lang="nl-NL" smtClean="0"/>
              <a:t>10-6-2024</a:t>
            </a:fld>
            <a:endParaRPr lang="nl-NL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BB97882-0565-0015-3785-4D045D21C9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17EC375-4F75-9E4B-1E94-60D8A1B014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2D340-945E-4B88-9385-86709F84A3AD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403766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A4C0F2-DF65-5F79-0F93-53D28EA1D3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8DC97CA-0B52-6D0E-79C9-2367B950605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2356A2D-FEB3-250A-B29B-E9DA8EA5C89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B91A1DA-E2F4-B830-C387-2AE455014A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7085C5-4935-4EB6-8730-D6D2184711AD}" type="datetime1">
              <a:rPr lang="nl-NL" smtClean="0"/>
              <a:t>10-6-2024</a:t>
            </a:fld>
            <a:endParaRPr lang="nl-NL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4FA9420-F92F-76F3-CF0C-04CB7912B4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2F05E06-67F2-76EB-D71B-9D872FE85F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2D340-945E-4B88-9385-86709F84A3AD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604868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95D2771-61BB-6AD4-EC33-6AA71C0B47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6347B13-76EA-C8A0-420C-837E25E6043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F1E8B14-061C-4AA1-3856-C8C94A84A25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AFD479-D52B-44C4-B529-73A59E1592B9}" type="datetime1">
              <a:rPr lang="nl-NL" smtClean="0"/>
              <a:t>10-6-2024</a:t>
            </a:fld>
            <a:endParaRPr lang="nl-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2AD6CB3-2E18-0699-DC6B-52322B1FFF5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98B731B-4B33-BC45-05C8-8D126210EDF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52D340-945E-4B88-9385-86709F84A3AD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446754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EAAC28-A92C-BB67-9875-62AF31996C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42356" y="-842705"/>
            <a:ext cx="4757555" cy="752475"/>
          </a:xfrm>
        </p:spPr>
        <p:txBody>
          <a:bodyPr>
            <a:normAutofit/>
          </a:bodyPr>
          <a:lstStyle/>
          <a:p>
            <a:r>
              <a:rPr lang="nl-NL" sz="2800" dirty="0"/>
              <a:t>Royalty payments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5C77572-39AD-80C9-6BE5-24645225FD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B9EF29D-CD1F-86C9-3EDF-45E6CC985DEC}"/>
              </a:ext>
            </a:extLst>
          </p:cNvPr>
          <p:cNvSpPr txBox="1"/>
          <p:nvPr/>
        </p:nvSpPr>
        <p:spPr>
          <a:xfrm>
            <a:off x="14971" y="2238432"/>
            <a:ext cx="99397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200" dirty="0"/>
              <a:t>Authors,</a:t>
            </a:r>
          </a:p>
          <a:p>
            <a:r>
              <a:rPr lang="nl-NL" sz="1200" dirty="0"/>
              <a:t>composers,</a:t>
            </a:r>
          </a:p>
          <a:p>
            <a:r>
              <a:rPr lang="nl-NL" sz="1200" dirty="0"/>
              <a:t>publishers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6D619D5-3B31-0FED-28FE-E020FD9E8943}"/>
              </a:ext>
            </a:extLst>
          </p:cNvPr>
          <p:cNvSpPr txBox="1"/>
          <p:nvPr/>
        </p:nvSpPr>
        <p:spPr>
          <a:xfrm>
            <a:off x="11158535" y="2884763"/>
            <a:ext cx="88107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1200" dirty="0"/>
              <a:t>Performers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AC4A906-404A-2473-DF24-E4FB7D8FAC8E}"/>
              </a:ext>
            </a:extLst>
          </p:cNvPr>
          <p:cNvSpPr txBox="1"/>
          <p:nvPr/>
        </p:nvSpPr>
        <p:spPr>
          <a:xfrm>
            <a:off x="4387432" y="202151"/>
            <a:ext cx="345150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200" dirty="0"/>
              <a:t>Event organizer organizes </a:t>
            </a:r>
            <a:r>
              <a:rPr lang="nl-NL" sz="1200" b="1" dirty="0"/>
              <a:t>live performances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E7763F9-41FA-BFB6-C655-F85ADEB69EC2}"/>
              </a:ext>
            </a:extLst>
          </p:cNvPr>
          <p:cNvSpPr txBox="1"/>
          <p:nvPr/>
        </p:nvSpPr>
        <p:spPr>
          <a:xfrm>
            <a:off x="2172941" y="370415"/>
            <a:ext cx="12913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200" b="1" dirty="0"/>
              <a:t>Performing right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3EB25B92-804D-9B59-214A-A76D87C2DAD7}"/>
              </a:ext>
            </a:extLst>
          </p:cNvPr>
          <p:cNvSpPr txBox="1"/>
          <p:nvPr/>
        </p:nvSpPr>
        <p:spPr>
          <a:xfrm>
            <a:off x="9222277" y="347666"/>
            <a:ext cx="15469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200" dirty="0"/>
              <a:t>Live performance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70D7119E-40C4-1181-4A22-EA2220A957DA}"/>
              </a:ext>
            </a:extLst>
          </p:cNvPr>
          <p:cNvSpPr txBox="1"/>
          <p:nvPr/>
        </p:nvSpPr>
        <p:spPr>
          <a:xfrm>
            <a:off x="4072039" y="4997229"/>
            <a:ext cx="360091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200" dirty="0"/>
              <a:t>Record companies (labels), producers make </a:t>
            </a:r>
            <a:r>
              <a:rPr lang="nl-NL" sz="1200" b="1" dirty="0"/>
              <a:t>recordings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7A455B02-24CE-927E-F576-0146BDAB4824}"/>
              </a:ext>
            </a:extLst>
          </p:cNvPr>
          <p:cNvSpPr txBox="1"/>
          <p:nvPr/>
        </p:nvSpPr>
        <p:spPr>
          <a:xfrm>
            <a:off x="2172941" y="5211388"/>
            <a:ext cx="140441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200" b="1" dirty="0"/>
              <a:t>Reproduction right</a:t>
            </a:r>
            <a:endParaRPr lang="nl-NL" sz="1200" dirty="0"/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0A1A2D6E-EB1E-79B9-3D29-5B50E8BAA590}"/>
              </a:ext>
            </a:extLst>
          </p:cNvPr>
          <p:cNvSpPr txBox="1"/>
          <p:nvPr/>
        </p:nvSpPr>
        <p:spPr>
          <a:xfrm>
            <a:off x="10156097" y="2193279"/>
            <a:ext cx="1154679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200" dirty="0"/>
              <a:t>Revenue share according to </a:t>
            </a:r>
            <a:r>
              <a:rPr lang="nl-NL" sz="1200" b="1" dirty="0"/>
              <a:t>royalty contract</a:t>
            </a:r>
          </a:p>
          <a:p>
            <a:r>
              <a:rPr lang="nl-NL" sz="1200" dirty="0"/>
              <a:t>or</a:t>
            </a:r>
          </a:p>
          <a:p>
            <a:r>
              <a:rPr lang="nl-NL" sz="1200" dirty="0"/>
              <a:t>lump sum payment according to</a:t>
            </a:r>
            <a:r>
              <a:rPr lang="nl-NL" sz="1200" b="1" dirty="0"/>
              <a:t> session contract</a:t>
            </a:r>
            <a:endParaRPr lang="nl-NL" sz="1200" dirty="0"/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35011A5F-F3F3-F3B3-93FF-FEF75B660E57}"/>
              </a:ext>
            </a:extLst>
          </p:cNvPr>
          <p:cNvSpPr txBox="1"/>
          <p:nvPr/>
        </p:nvSpPr>
        <p:spPr>
          <a:xfrm>
            <a:off x="2172941" y="2558713"/>
            <a:ext cx="139564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200" b="1" dirty="0"/>
              <a:t>Reproduction right</a:t>
            </a:r>
            <a:endParaRPr lang="nl-NL" sz="1200" dirty="0"/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511FBD41-0BA2-CBA7-D1D2-92B58CB48CC6}"/>
              </a:ext>
            </a:extLst>
          </p:cNvPr>
          <p:cNvSpPr txBox="1"/>
          <p:nvPr/>
        </p:nvSpPr>
        <p:spPr>
          <a:xfrm>
            <a:off x="8395445" y="5537883"/>
            <a:ext cx="27136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200" dirty="0"/>
              <a:t>Transfer of all exclusive rights to sync, reproduce, broadcast and perform in public, including making available</a:t>
            </a:r>
            <a:endParaRPr lang="nl-NL" sz="1200" b="1" dirty="0"/>
          </a:p>
        </p:txBody>
      </p:sp>
      <p:sp>
        <p:nvSpPr>
          <p:cNvPr id="66" name="TextBox 65">
            <a:extLst>
              <a:ext uri="{FF2B5EF4-FFF2-40B4-BE49-F238E27FC236}">
                <a16:creationId xmlns:a16="http://schemas.microsoft.com/office/drawing/2014/main" id="{0F624204-A54B-2449-23AE-894DEB73CB39}"/>
              </a:ext>
            </a:extLst>
          </p:cNvPr>
          <p:cNvSpPr txBox="1"/>
          <p:nvPr/>
        </p:nvSpPr>
        <p:spPr>
          <a:xfrm>
            <a:off x="2172941" y="1106724"/>
            <a:ext cx="139871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200" b="1" dirty="0"/>
              <a:t>Performing right</a:t>
            </a:r>
          </a:p>
        </p:txBody>
      </p:sp>
      <p:sp>
        <p:nvSpPr>
          <p:cNvPr id="72" name="TextBox 71">
            <a:extLst>
              <a:ext uri="{FF2B5EF4-FFF2-40B4-BE49-F238E27FC236}">
                <a16:creationId xmlns:a16="http://schemas.microsoft.com/office/drawing/2014/main" id="{60F81988-1840-5082-320B-C5DD67C1DDA1}"/>
              </a:ext>
            </a:extLst>
          </p:cNvPr>
          <p:cNvSpPr txBox="1"/>
          <p:nvPr/>
        </p:nvSpPr>
        <p:spPr>
          <a:xfrm>
            <a:off x="3624544" y="3646201"/>
            <a:ext cx="49772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200" dirty="0"/>
              <a:t>AV content creators (games, movies, commercials, influencers, platform users) who </a:t>
            </a:r>
            <a:r>
              <a:rPr lang="nl-NL" sz="1200" b="1" dirty="0"/>
              <a:t>synchronize </a:t>
            </a:r>
            <a:r>
              <a:rPr lang="nl-NL" sz="1200" dirty="0"/>
              <a:t>(include) recordings in their AV content</a:t>
            </a:r>
          </a:p>
        </p:txBody>
      </p:sp>
      <p:sp>
        <p:nvSpPr>
          <p:cNvPr id="82" name="TextBox 81">
            <a:extLst>
              <a:ext uri="{FF2B5EF4-FFF2-40B4-BE49-F238E27FC236}">
                <a16:creationId xmlns:a16="http://schemas.microsoft.com/office/drawing/2014/main" id="{E06A7663-9724-AA12-DBE6-FFC530999EDE}"/>
              </a:ext>
            </a:extLst>
          </p:cNvPr>
          <p:cNvSpPr txBox="1"/>
          <p:nvPr/>
        </p:nvSpPr>
        <p:spPr>
          <a:xfrm>
            <a:off x="2172941" y="3843271"/>
            <a:ext cx="104615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200" b="1" dirty="0"/>
              <a:t>Sync right</a:t>
            </a:r>
            <a:r>
              <a:rPr lang="nl-NL" sz="1200" dirty="0"/>
              <a:t> 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66F85CCB-29D8-A2D0-CDDA-B86868F667C3}"/>
              </a:ext>
            </a:extLst>
          </p:cNvPr>
          <p:cNvSpPr/>
          <p:nvPr/>
        </p:nvSpPr>
        <p:spPr>
          <a:xfrm>
            <a:off x="3532752" y="104630"/>
            <a:ext cx="4844956" cy="460884"/>
          </a:xfrm>
          <a:prstGeom prst="rect">
            <a:avLst/>
          </a:prstGeom>
          <a:noFill/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sz="1200" b="1" dirty="0">
              <a:solidFill>
                <a:schemeClr val="tx1"/>
              </a:solidFill>
            </a:endParaRP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B240855F-6DD4-57CF-267E-E96682EDD488}"/>
              </a:ext>
            </a:extLst>
          </p:cNvPr>
          <p:cNvSpPr/>
          <p:nvPr/>
        </p:nvSpPr>
        <p:spPr>
          <a:xfrm>
            <a:off x="3532752" y="3616537"/>
            <a:ext cx="4844956" cy="528989"/>
          </a:xfrm>
          <a:prstGeom prst="rect">
            <a:avLst/>
          </a:prstGeom>
          <a:noFill/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sz="1200" b="1" dirty="0">
              <a:solidFill>
                <a:schemeClr val="tx1"/>
              </a:solidFill>
            </a:endParaRP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244EA2AB-B76D-2AED-0D08-651B3C917DE1}"/>
              </a:ext>
            </a:extLst>
          </p:cNvPr>
          <p:cNvSpPr/>
          <p:nvPr/>
        </p:nvSpPr>
        <p:spPr>
          <a:xfrm>
            <a:off x="3532752" y="4345626"/>
            <a:ext cx="4844956" cy="1571585"/>
          </a:xfrm>
          <a:prstGeom prst="rect">
            <a:avLst/>
          </a:prstGeom>
          <a:noFill/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sz="1200" b="1" dirty="0">
              <a:solidFill>
                <a:schemeClr val="tx1"/>
              </a:solidFill>
            </a:endParaRPr>
          </a:p>
        </p:txBody>
      </p:sp>
      <p:sp>
        <p:nvSpPr>
          <p:cNvPr id="105" name="TextBox 104">
            <a:extLst>
              <a:ext uri="{FF2B5EF4-FFF2-40B4-BE49-F238E27FC236}">
                <a16:creationId xmlns:a16="http://schemas.microsoft.com/office/drawing/2014/main" id="{65F3E02A-D3F7-2F5C-98F9-20722DCFA001}"/>
              </a:ext>
            </a:extLst>
          </p:cNvPr>
          <p:cNvSpPr txBox="1"/>
          <p:nvPr/>
        </p:nvSpPr>
        <p:spPr>
          <a:xfrm>
            <a:off x="8395445" y="1165231"/>
            <a:ext cx="125215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200" dirty="0"/>
              <a:t>Right to broadcast or </a:t>
            </a:r>
            <a:r>
              <a:rPr lang="nl-NL" sz="1200" b="1" dirty="0"/>
              <a:t>perform </a:t>
            </a:r>
            <a:r>
              <a:rPr lang="nl-NL" sz="1200" dirty="0"/>
              <a:t>in public</a:t>
            </a:r>
          </a:p>
        </p:txBody>
      </p:sp>
      <p:sp>
        <p:nvSpPr>
          <p:cNvPr id="106" name="TextBox 105">
            <a:extLst>
              <a:ext uri="{FF2B5EF4-FFF2-40B4-BE49-F238E27FC236}">
                <a16:creationId xmlns:a16="http://schemas.microsoft.com/office/drawing/2014/main" id="{2871CDB9-ACE7-C015-F96E-ED5C38BFD3F4}"/>
              </a:ext>
            </a:extLst>
          </p:cNvPr>
          <p:cNvSpPr txBox="1"/>
          <p:nvPr/>
        </p:nvSpPr>
        <p:spPr>
          <a:xfrm>
            <a:off x="10156097" y="767284"/>
            <a:ext cx="127207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200" b="1" dirty="0"/>
              <a:t>Equitable remuneration</a:t>
            </a:r>
          </a:p>
        </p:txBody>
      </p:sp>
      <p:sp>
        <p:nvSpPr>
          <p:cNvPr id="107" name="Rectangle 106">
            <a:extLst>
              <a:ext uri="{FF2B5EF4-FFF2-40B4-BE49-F238E27FC236}">
                <a16:creationId xmlns:a16="http://schemas.microsoft.com/office/drawing/2014/main" id="{63DBD040-96E7-C190-6B99-5FBD6D6E186D}"/>
              </a:ext>
            </a:extLst>
          </p:cNvPr>
          <p:cNvSpPr/>
          <p:nvPr/>
        </p:nvSpPr>
        <p:spPr>
          <a:xfrm>
            <a:off x="11190323" y="104628"/>
            <a:ext cx="799064" cy="6251720"/>
          </a:xfrm>
          <a:prstGeom prst="rect">
            <a:avLst/>
          </a:prstGeom>
          <a:noFill/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sz="1400" b="1" dirty="0">
              <a:solidFill>
                <a:schemeClr val="tx1"/>
              </a:solidFill>
            </a:endParaRPr>
          </a:p>
        </p:txBody>
      </p:sp>
      <p:cxnSp>
        <p:nvCxnSpPr>
          <p:cNvPr id="124" name="Straight Arrow Connector 123">
            <a:extLst>
              <a:ext uri="{FF2B5EF4-FFF2-40B4-BE49-F238E27FC236}">
                <a16:creationId xmlns:a16="http://schemas.microsoft.com/office/drawing/2014/main" id="{FC23B3EA-E3BE-3ED9-C173-DCB4BD90295C}"/>
              </a:ext>
            </a:extLst>
          </p:cNvPr>
          <p:cNvCxnSpPr>
            <a:cxnSpLocks/>
          </p:cNvCxnSpPr>
          <p:nvPr/>
        </p:nvCxnSpPr>
        <p:spPr>
          <a:xfrm>
            <a:off x="10162361" y="3011725"/>
            <a:ext cx="1034565" cy="0"/>
          </a:xfrm>
          <a:prstGeom prst="straightConnector1">
            <a:avLst/>
          </a:prstGeom>
          <a:ln w="38100">
            <a:solidFill>
              <a:schemeClr val="accent2"/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5" name="TextBox 124">
            <a:extLst>
              <a:ext uri="{FF2B5EF4-FFF2-40B4-BE49-F238E27FC236}">
                <a16:creationId xmlns:a16="http://schemas.microsoft.com/office/drawing/2014/main" id="{37347F2D-1B06-68F1-9D33-A6AFBF6D80AA}"/>
              </a:ext>
            </a:extLst>
          </p:cNvPr>
          <p:cNvSpPr txBox="1"/>
          <p:nvPr/>
        </p:nvSpPr>
        <p:spPr>
          <a:xfrm>
            <a:off x="8395445" y="2542166"/>
            <a:ext cx="114730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200" dirty="0"/>
              <a:t>Right to </a:t>
            </a:r>
            <a:r>
              <a:rPr lang="nl-NL" sz="1200" b="1" dirty="0"/>
              <a:t>distribute</a:t>
            </a:r>
          </a:p>
        </p:txBody>
      </p:sp>
      <p:sp>
        <p:nvSpPr>
          <p:cNvPr id="126" name="TextBox 125">
            <a:extLst>
              <a:ext uri="{FF2B5EF4-FFF2-40B4-BE49-F238E27FC236}">
                <a16:creationId xmlns:a16="http://schemas.microsoft.com/office/drawing/2014/main" id="{3E5524E4-D20B-D09B-3F3E-DE55487C2D77}"/>
              </a:ext>
            </a:extLst>
          </p:cNvPr>
          <p:cNvSpPr txBox="1"/>
          <p:nvPr/>
        </p:nvSpPr>
        <p:spPr>
          <a:xfrm>
            <a:off x="8395445" y="3857980"/>
            <a:ext cx="125278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200" b="1" dirty="0"/>
              <a:t>Sync right</a:t>
            </a:r>
          </a:p>
        </p:txBody>
      </p:sp>
      <p:sp>
        <p:nvSpPr>
          <p:cNvPr id="127" name="Rectangle 126">
            <a:extLst>
              <a:ext uri="{FF2B5EF4-FFF2-40B4-BE49-F238E27FC236}">
                <a16:creationId xmlns:a16="http://schemas.microsoft.com/office/drawing/2014/main" id="{1FB386E7-4191-026B-D40C-BB0397B7D522}"/>
              </a:ext>
            </a:extLst>
          </p:cNvPr>
          <p:cNvSpPr/>
          <p:nvPr/>
        </p:nvSpPr>
        <p:spPr>
          <a:xfrm>
            <a:off x="21623" y="104628"/>
            <a:ext cx="836593" cy="5787882"/>
          </a:xfrm>
          <a:prstGeom prst="rect">
            <a:avLst/>
          </a:prstGeom>
          <a:noFill/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sz="1200" b="1" dirty="0">
              <a:solidFill>
                <a:schemeClr val="tx1"/>
              </a:solidFill>
            </a:endParaRPr>
          </a:p>
        </p:txBody>
      </p:sp>
      <p:sp>
        <p:nvSpPr>
          <p:cNvPr id="154" name="TextBox 153">
            <a:extLst>
              <a:ext uri="{FF2B5EF4-FFF2-40B4-BE49-F238E27FC236}">
                <a16:creationId xmlns:a16="http://schemas.microsoft.com/office/drawing/2014/main" id="{D3F29349-EE3F-CD72-4410-CB2F1F4F35E8}"/>
              </a:ext>
            </a:extLst>
          </p:cNvPr>
          <p:cNvSpPr txBox="1"/>
          <p:nvPr/>
        </p:nvSpPr>
        <p:spPr>
          <a:xfrm>
            <a:off x="9222277" y="4735613"/>
            <a:ext cx="142673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200" dirty="0"/>
              <a:t>Studio performance</a:t>
            </a:r>
          </a:p>
        </p:txBody>
      </p:sp>
      <p:cxnSp>
        <p:nvCxnSpPr>
          <p:cNvPr id="161" name="Straight Arrow Connector 160">
            <a:extLst>
              <a:ext uri="{FF2B5EF4-FFF2-40B4-BE49-F238E27FC236}">
                <a16:creationId xmlns:a16="http://schemas.microsoft.com/office/drawing/2014/main" id="{30261686-98EE-846B-CD72-5E36EEE0D865}"/>
              </a:ext>
            </a:extLst>
          </p:cNvPr>
          <p:cNvCxnSpPr>
            <a:cxnSpLocks/>
          </p:cNvCxnSpPr>
          <p:nvPr/>
        </p:nvCxnSpPr>
        <p:spPr>
          <a:xfrm flipH="1">
            <a:off x="592102" y="6355172"/>
            <a:ext cx="1067091" cy="0"/>
          </a:xfrm>
          <a:prstGeom prst="straightConnector1">
            <a:avLst/>
          </a:prstGeom>
          <a:ln w="38100">
            <a:solidFill>
              <a:schemeClr val="accent2"/>
            </a:solidFill>
            <a:headEnd type="stealth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2" name="TextBox 161">
            <a:extLst>
              <a:ext uri="{FF2B5EF4-FFF2-40B4-BE49-F238E27FC236}">
                <a16:creationId xmlns:a16="http://schemas.microsoft.com/office/drawing/2014/main" id="{DE1244BE-53CD-515B-4521-69C556CB845E}"/>
              </a:ext>
            </a:extLst>
          </p:cNvPr>
          <p:cNvSpPr txBox="1"/>
          <p:nvPr/>
        </p:nvSpPr>
        <p:spPr>
          <a:xfrm>
            <a:off x="559807" y="6090683"/>
            <a:ext cx="114512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1200" dirty="0"/>
              <a:t>Money transfer</a:t>
            </a:r>
          </a:p>
        </p:txBody>
      </p:sp>
      <p:cxnSp>
        <p:nvCxnSpPr>
          <p:cNvPr id="163" name="Straight Arrow Connector 162">
            <a:extLst>
              <a:ext uri="{FF2B5EF4-FFF2-40B4-BE49-F238E27FC236}">
                <a16:creationId xmlns:a16="http://schemas.microsoft.com/office/drawing/2014/main" id="{08F28487-CD02-06EC-E77F-CA60E7869347}"/>
              </a:ext>
            </a:extLst>
          </p:cNvPr>
          <p:cNvCxnSpPr>
            <a:cxnSpLocks/>
          </p:cNvCxnSpPr>
          <p:nvPr/>
        </p:nvCxnSpPr>
        <p:spPr>
          <a:xfrm>
            <a:off x="598823" y="6652898"/>
            <a:ext cx="1067091" cy="0"/>
          </a:xfrm>
          <a:prstGeom prst="straightConnector1">
            <a:avLst/>
          </a:prstGeom>
          <a:ln w="38100">
            <a:solidFill>
              <a:schemeClr val="accent6"/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4" name="TextBox 163">
            <a:extLst>
              <a:ext uri="{FF2B5EF4-FFF2-40B4-BE49-F238E27FC236}">
                <a16:creationId xmlns:a16="http://schemas.microsoft.com/office/drawing/2014/main" id="{38BCC1EF-7FEE-461F-E9E4-4ED5A49A66CC}"/>
              </a:ext>
            </a:extLst>
          </p:cNvPr>
          <p:cNvSpPr txBox="1"/>
          <p:nvPr/>
        </p:nvSpPr>
        <p:spPr>
          <a:xfrm>
            <a:off x="559807" y="6395168"/>
            <a:ext cx="116320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1200" dirty="0"/>
              <a:t>Service delivery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B53B807F-0B21-172F-DD3F-1909D19BB8A8}"/>
              </a:ext>
            </a:extLst>
          </p:cNvPr>
          <p:cNvSpPr/>
          <p:nvPr/>
        </p:nvSpPr>
        <p:spPr>
          <a:xfrm>
            <a:off x="1639105" y="104631"/>
            <a:ext cx="546380" cy="5787882"/>
          </a:xfrm>
          <a:prstGeom prst="rect">
            <a:avLst/>
          </a:prstGeom>
          <a:noFill/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sz="1200" b="1" dirty="0">
              <a:solidFill>
                <a:schemeClr val="tx1"/>
              </a:solidFill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DA82C91-103C-ECFE-50FF-11BBEBBE4B6F}"/>
              </a:ext>
            </a:extLst>
          </p:cNvPr>
          <p:cNvSpPr txBox="1"/>
          <p:nvPr/>
        </p:nvSpPr>
        <p:spPr>
          <a:xfrm>
            <a:off x="1617275" y="2262136"/>
            <a:ext cx="62068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1200" dirty="0"/>
              <a:t>Author</a:t>
            </a:r>
          </a:p>
          <a:p>
            <a:r>
              <a:rPr lang="nl-NL" sz="1200" dirty="0"/>
              <a:t>Rights</a:t>
            </a:r>
          </a:p>
          <a:p>
            <a:r>
              <a:rPr lang="nl-NL" sz="1200" dirty="0"/>
              <a:t>CMOs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790F1C48-6E4F-A052-A5B5-05CBE621566F}"/>
              </a:ext>
            </a:extLst>
          </p:cNvPr>
          <p:cNvSpPr txBox="1"/>
          <p:nvPr/>
        </p:nvSpPr>
        <p:spPr>
          <a:xfrm>
            <a:off x="816053" y="2666993"/>
            <a:ext cx="93400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200" b="1" dirty="0"/>
              <a:t>Mandate</a:t>
            </a:r>
            <a:endParaRPr lang="nl-NL" sz="1200" dirty="0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5EA268F0-38A0-87CF-AF8A-BC2FBC7CBC40}"/>
              </a:ext>
            </a:extLst>
          </p:cNvPr>
          <p:cNvSpPr/>
          <p:nvPr/>
        </p:nvSpPr>
        <p:spPr>
          <a:xfrm>
            <a:off x="9397781" y="936213"/>
            <a:ext cx="755224" cy="765663"/>
          </a:xfrm>
          <a:prstGeom prst="rect">
            <a:avLst/>
          </a:prstGeom>
          <a:noFill/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sz="1200" b="1" dirty="0">
              <a:solidFill>
                <a:schemeClr val="tx1"/>
              </a:solidFill>
            </a:endParaRP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3CC03FBF-2BF3-3130-6162-6558B1C5938A}"/>
              </a:ext>
            </a:extLst>
          </p:cNvPr>
          <p:cNvSpPr/>
          <p:nvPr/>
        </p:nvSpPr>
        <p:spPr>
          <a:xfrm>
            <a:off x="9397781" y="2173583"/>
            <a:ext cx="770422" cy="1922176"/>
          </a:xfrm>
          <a:prstGeom prst="rect">
            <a:avLst/>
          </a:prstGeom>
          <a:noFill/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sz="1200" b="1" dirty="0">
              <a:solidFill>
                <a:schemeClr val="tx1"/>
              </a:solidFill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558A6B7B-1D22-3AAE-AA84-D435EFB3D171}"/>
              </a:ext>
            </a:extLst>
          </p:cNvPr>
          <p:cNvSpPr txBox="1"/>
          <p:nvPr/>
        </p:nvSpPr>
        <p:spPr>
          <a:xfrm>
            <a:off x="9364654" y="2426250"/>
            <a:ext cx="876398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200" dirty="0"/>
              <a:t>Record companies (labels) </a:t>
            </a:r>
            <a:r>
              <a:rPr lang="nl-NL" sz="1200" b="1" dirty="0"/>
              <a:t>generate revenue </a:t>
            </a:r>
            <a:r>
              <a:rPr lang="nl-NL" sz="1200" dirty="0"/>
              <a:t>from recordings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A54DDDE5-D439-B541-FB8B-D08D4694E63C}"/>
              </a:ext>
            </a:extLst>
          </p:cNvPr>
          <p:cNvSpPr txBox="1"/>
          <p:nvPr/>
        </p:nvSpPr>
        <p:spPr>
          <a:xfrm>
            <a:off x="9408252" y="1016592"/>
            <a:ext cx="82278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200" dirty="0"/>
              <a:t>Performer</a:t>
            </a:r>
          </a:p>
          <a:p>
            <a:r>
              <a:rPr lang="nl-NL" sz="1200" dirty="0"/>
              <a:t>Right</a:t>
            </a:r>
          </a:p>
          <a:p>
            <a:r>
              <a:rPr lang="nl-NL" sz="1200" dirty="0"/>
              <a:t>CMOs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67EC3F74-E747-6E88-5C69-EEEE2D73197C}"/>
              </a:ext>
            </a:extLst>
          </p:cNvPr>
          <p:cNvSpPr txBox="1"/>
          <p:nvPr/>
        </p:nvSpPr>
        <p:spPr>
          <a:xfrm>
            <a:off x="9222277" y="-5333"/>
            <a:ext cx="15469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200" dirty="0"/>
              <a:t>Performance fee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F89D6068-D1C2-95E9-944A-1F3806230248}"/>
              </a:ext>
            </a:extLst>
          </p:cNvPr>
          <p:cNvSpPr txBox="1"/>
          <p:nvPr/>
        </p:nvSpPr>
        <p:spPr>
          <a:xfrm>
            <a:off x="10156097" y="1300800"/>
            <a:ext cx="74905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1200" dirty="0"/>
              <a:t>Mandate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896FA416-2FD8-4212-A798-F2BF01288BE6}"/>
              </a:ext>
            </a:extLst>
          </p:cNvPr>
          <p:cNvSpPr txBox="1"/>
          <p:nvPr/>
        </p:nvSpPr>
        <p:spPr>
          <a:xfrm>
            <a:off x="9222277" y="4384609"/>
            <a:ext cx="231004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200"/>
              <a:t>Production </a:t>
            </a:r>
            <a:r>
              <a:rPr lang="nl-NL" sz="1200" dirty="0"/>
              <a:t>f</a:t>
            </a:r>
            <a:r>
              <a:rPr lang="nl-NL" sz="1200"/>
              <a:t>inancing</a:t>
            </a:r>
            <a:endParaRPr lang="nl-NL" sz="1200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963C2DA8-BDE1-B084-BD81-1125D022EFBA}"/>
              </a:ext>
            </a:extLst>
          </p:cNvPr>
          <p:cNvSpPr txBox="1"/>
          <p:nvPr/>
        </p:nvSpPr>
        <p:spPr>
          <a:xfrm>
            <a:off x="8435084" y="5211930"/>
            <a:ext cx="267630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200" b="1" dirty="0"/>
              <a:t>Royalty contract </a:t>
            </a:r>
            <a:r>
              <a:rPr lang="nl-NL" sz="1200" dirty="0"/>
              <a:t>or</a:t>
            </a:r>
            <a:r>
              <a:rPr lang="nl-NL" sz="1200" b="1" dirty="0"/>
              <a:t> session contract</a:t>
            </a: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96793F82-4D94-7818-0499-CA779B6E0826}"/>
              </a:ext>
            </a:extLst>
          </p:cNvPr>
          <p:cNvSpPr/>
          <p:nvPr/>
        </p:nvSpPr>
        <p:spPr>
          <a:xfrm>
            <a:off x="3532753" y="755589"/>
            <a:ext cx="4844956" cy="795988"/>
          </a:xfrm>
          <a:prstGeom prst="rect">
            <a:avLst/>
          </a:prstGeom>
          <a:noFill/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sz="1200" b="1" dirty="0">
              <a:solidFill>
                <a:schemeClr val="tx1"/>
              </a:solidFill>
            </a:endParaRPr>
          </a:p>
        </p:txBody>
      </p:sp>
      <p:sp>
        <p:nvSpPr>
          <p:cNvPr id="94" name="Rectangle 93">
            <a:extLst>
              <a:ext uri="{FF2B5EF4-FFF2-40B4-BE49-F238E27FC236}">
                <a16:creationId xmlns:a16="http://schemas.microsoft.com/office/drawing/2014/main" id="{7BB5450F-A8D2-AC29-D58B-0973BDD30EFA}"/>
              </a:ext>
            </a:extLst>
          </p:cNvPr>
          <p:cNvSpPr/>
          <p:nvPr/>
        </p:nvSpPr>
        <p:spPr>
          <a:xfrm>
            <a:off x="3532752" y="2304826"/>
            <a:ext cx="4844956" cy="545812"/>
          </a:xfrm>
          <a:prstGeom prst="rect">
            <a:avLst/>
          </a:prstGeom>
          <a:noFill/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sz="1200" b="1" dirty="0">
              <a:solidFill>
                <a:schemeClr val="tx1"/>
              </a:solidFill>
            </a:endParaRPr>
          </a:p>
        </p:txBody>
      </p:sp>
      <p:sp>
        <p:nvSpPr>
          <p:cNvPr id="95" name="TextBox 94">
            <a:extLst>
              <a:ext uri="{FF2B5EF4-FFF2-40B4-BE49-F238E27FC236}">
                <a16:creationId xmlns:a16="http://schemas.microsoft.com/office/drawing/2014/main" id="{84846374-602A-E591-FD3A-F9CBA487F6B6}"/>
              </a:ext>
            </a:extLst>
          </p:cNvPr>
          <p:cNvSpPr txBox="1"/>
          <p:nvPr/>
        </p:nvSpPr>
        <p:spPr>
          <a:xfrm>
            <a:off x="3620732" y="2291657"/>
            <a:ext cx="492654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200" dirty="0"/>
              <a:t>Physical retailers, online retailers, </a:t>
            </a:r>
            <a:r>
              <a:rPr lang="nl-NL" sz="1200" u="sng" dirty="0"/>
              <a:t> </a:t>
            </a:r>
            <a:r>
              <a:rPr lang="nl-NL" sz="1200" dirty="0"/>
              <a:t>streaming providers, </a:t>
            </a:r>
            <a:r>
              <a:rPr lang="nl-NL" sz="1200" b="1" dirty="0"/>
              <a:t>reproduce &amp; distribute</a:t>
            </a:r>
            <a:r>
              <a:rPr lang="nl-NL" sz="1200" dirty="0"/>
              <a:t> recordings and AV content containing those recordings</a:t>
            </a:r>
          </a:p>
        </p:txBody>
      </p:sp>
      <p:sp>
        <p:nvSpPr>
          <p:cNvPr id="96" name="TextBox 95">
            <a:extLst>
              <a:ext uri="{FF2B5EF4-FFF2-40B4-BE49-F238E27FC236}">
                <a16:creationId xmlns:a16="http://schemas.microsoft.com/office/drawing/2014/main" id="{C8AD8ECD-F8B5-1E2D-42A3-61660FBA0C73}"/>
              </a:ext>
            </a:extLst>
          </p:cNvPr>
          <p:cNvSpPr txBox="1"/>
          <p:nvPr/>
        </p:nvSpPr>
        <p:spPr>
          <a:xfrm>
            <a:off x="3617530" y="833834"/>
            <a:ext cx="476017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200" dirty="0"/>
              <a:t>Analog/digital radio, TV, venues (bar, hotel, restaurant, supermarket, etc.)</a:t>
            </a:r>
          </a:p>
          <a:p>
            <a:r>
              <a:rPr lang="nl-NL" sz="1200" b="1" dirty="0"/>
              <a:t>perform </a:t>
            </a:r>
            <a:r>
              <a:rPr lang="nl-NL" sz="1200" dirty="0"/>
              <a:t>(play) recordings and AV content containing those recordings in public.</a:t>
            </a:r>
          </a:p>
        </p:txBody>
      </p:sp>
      <p:sp>
        <p:nvSpPr>
          <p:cNvPr id="118" name="TextBox 117">
            <a:extLst>
              <a:ext uri="{FF2B5EF4-FFF2-40B4-BE49-F238E27FC236}">
                <a16:creationId xmlns:a16="http://schemas.microsoft.com/office/drawing/2014/main" id="{3D7E2138-A39F-CFD5-E16F-316A76E548D4}"/>
              </a:ext>
            </a:extLst>
          </p:cNvPr>
          <p:cNvSpPr txBox="1"/>
          <p:nvPr/>
        </p:nvSpPr>
        <p:spPr>
          <a:xfrm>
            <a:off x="9066887" y="1777845"/>
            <a:ext cx="74905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1200" dirty="0"/>
              <a:t>Mandate</a:t>
            </a:r>
          </a:p>
        </p:txBody>
      </p:sp>
      <p:sp>
        <p:nvSpPr>
          <p:cNvPr id="119" name="TextBox 118">
            <a:extLst>
              <a:ext uri="{FF2B5EF4-FFF2-40B4-BE49-F238E27FC236}">
                <a16:creationId xmlns:a16="http://schemas.microsoft.com/office/drawing/2014/main" id="{2716471E-66D0-15CF-10DA-8334281D2244}"/>
              </a:ext>
            </a:extLst>
          </p:cNvPr>
          <p:cNvSpPr txBox="1"/>
          <p:nvPr/>
        </p:nvSpPr>
        <p:spPr>
          <a:xfrm>
            <a:off x="9845872" y="1690479"/>
            <a:ext cx="127207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200" b="1" dirty="0"/>
              <a:t>Equitable remuneration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2CA5B222-AC69-0B97-4F72-478F9CD1F4B9}"/>
              </a:ext>
            </a:extLst>
          </p:cNvPr>
          <p:cNvSpPr txBox="1"/>
          <p:nvPr/>
        </p:nvSpPr>
        <p:spPr>
          <a:xfrm>
            <a:off x="3617529" y="1752448"/>
            <a:ext cx="321253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200" dirty="0"/>
              <a:t>Streaming providers </a:t>
            </a:r>
            <a:r>
              <a:rPr lang="nl-NL" sz="1200" b="1" dirty="0"/>
              <a:t>perform</a:t>
            </a:r>
            <a:r>
              <a:rPr lang="nl-NL" sz="1200" dirty="0"/>
              <a:t> compositions</a:t>
            </a: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2AB87DFC-BEA8-25E3-F969-9FB417CF0BD2}"/>
              </a:ext>
            </a:extLst>
          </p:cNvPr>
          <p:cNvSpPr/>
          <p:nvPr/>
        </p:nvSpPr>
        <p:spPr>
          <a:xfrm>
            <a:off x="3532753" y="1722906"/>
            <a:ext cx="4844956" cy="398678"/>
          </a:xfrm>
          <a:prstGeom prst="rect">
            <a:avLst/>
          </a:prstGeom>
          <a:noFill/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sz="1200" b="1" dirty="0">
              <a:solidFill>
                <a:schemeClr val="tx1"/>
              </a:solidFill>
            </a:endParaRP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49EA1DF7-3C58-1565-652F-A1341DC09B4B}"/>
              </a:ext>
            </a:extLst>
          </p:cNvPr>
          <p:cNvSpPr txBox="1"/>
          <p:nvPr/>
        </p:nvSpPr>
        <p:spPr>
          <a:xfrm>
            <a:off x="2172941" y="1919919"/>
            <a:ext cx="139871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200" b="1" dirty="0"/>
              <a:t>Performing right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B2DD9A39-B5BD-1B87-3E8B-FB5C0063A4E4}"/>
              </a:ext>
            </a:extLst>
          </p:cNvPr>
          <p:cNvSpPr txBox="1"/>
          <p:nvPr/>
        </p:nvSpPr>
        <p:spPr>
          <a:xfrm>
            <a:off x="3617529" y="3106563"/>
            <a:ext cx="321649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200" dirty="0"/>
              <a:t>Analog/digital radio, TV </a:t>
            </a:r>
            <a:r>
              <a:rPr lang="nl-NL" sz="1200" b="1" dirty="0"/>
              <a:t>reproduce</a:t>
            </a:r>
            <a:r>
              <a:rPr lang="nl-NL" sz="1200" dirty="0"/>
              <a:t> compositions</a:t>
            </a: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61A761D8-C1C4-4E99-7856-B04A57D67F19}"/>
              </a:ext>
            </a:extLst>
          </p:cNvPr>
          <p:cNvSpPr/>
          <p:nvPr/>
        </p:nvSpPr>
        <p:spPr>
          <a:xfrm>
            <a:off x="3532753" y="3038369"/>
            <a:ext cx="4844956" cy="398678"/>
          </a:xfrm>
          <a:prstGeom prst="rect">
            <a:avLst/>
          </a:prstGeom>
          <a:noFill/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sz="1200" b="1" dirty="0">
              <a:solidFill>
                <a:schemeClr val="tx1"/>
              </a:solidFill>
            </a:endParaRP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3F28DAE0-EF39-6C4F-59AF-7356169C662E}"/>
              </a:ext>
            </a:extLst>
          </p:cNvPr>
          <p:cNvSpPr txBox="1"/>
          <p:nvPr/>
        </p:nvSpPr>
        <p:spPr>
          <a:xfrm>
            <a:off x="2172941" y="3249963"/>
            <a:ext cx="139564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200" b="1" dirty="0"/>
              <a:t>Reproduction right</a:t>
            </a:r>
            <a:endParaRPr lang="nl-NL" sz="1200" dirty="0"/>
          </a:p>
        </p:txBody>
      </p:sp>
      <p:grpSp>
        <p:nvGrpSpPr>
          <p:cNvPr id="58" name="Group 57">
            <a:extLst>
              <a:ext uri="{FF2B5EF4-FFF2-40B4-BE49-F238E27FC236}">
                <a16:creationId xmlns:a16="http://schemas.microsoft.com/office/drawing/2014/main" id="{BAECB8B8-9716-AB9A-0B6F-08AA91F2EAF3}"/>
              </a:ext>
            </a:extLst>
          </p:cNvPr>
          <p:cNvGrpSpPr/>
          <p:nvPr/>
        </p:nvGrpSpPr>
        <p:grpSpPr>
          <a:xfrm>
            <a:off x="8339196" y="1084472"/>
            <a:ext cx="1092847" cy="96451"/>
            <a:chOff x="6083796" y="6625024"/>
            <a:chExt cx="1092847" cy="96451"/>
          </a:xfrm>
        </p:grpSpPr>
        <p:cxnSp>
          <p:nvCxnSpPr>
            <p:cNvPr id="51" name="Straight Arrow Connector 50">
              <a:extLst>
                <a:ext uri="{FF2B5EF4-FFF2-40B4-BE49-F238E27FC236}">
                  <a16:creationId xmlns:a16="http://schemas.microsoft.com/office/drawing/2014/main" id="{CC060E68-1887-794B-66DD-3F0D4758DCDC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6109552" y="6625024"/>
              <a:ext cx="1067091" cy="0"/>
            </a:xfrm>
            <a:prstGeom prst="straightConnector1">
              <a:avLst/>
            </a:prstGeom>
            <a:ln w="38100">
              <a:solidFill>
                <a:schemeClr val="accent2"/>
              </a:solidFill>
              <a:headEnd type="stealth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Arrow Connector 53">
              <a:extLst>
                <a:ext uri="{FF2B5EF4-FFF2-40B4-BE49-F238E27FC236}">
                  <a16:creationId xmlns:a16="http://schemas.microsoft.com/office/drawing/2014/main" id="{6C964829-A627-3CF3-8679-6B7453390F56}"/>
                </a:ext>
              </a:extLst>
            </p:cNvPr>
            <p:cNvCxnSpPr>
              <a:cxnSpLocks/>
            </p:cNvCxnSpPr>
            <p:nvPr/>
          </p:nvCxnSpPr>
          <p:spPr>
            <a:xfrm>
              <a:off x="6083796" y="6721475"/>
              <a:ext cx="1067091" cy="0"/>
            </a:xfrm>
            <a:prstGeom prst="straightConnector1">
              <a:avLst/>
            </a:prstGeom>
            <a:ln w="38100">
              <a:solidFill>
                <a:schemeClr val="accent6"/>
              </a:solidFill>
              <a:headEnd type="stealth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6" name="Group 75">
            <a:extLst>
              <a:ext uri="{FF2B5EF4-FFF2-40B4-BE49-F238E27FC236}">
                <a16:creationId xmlns:a16="http://schemas.microsoft.com/office/drawing/2014/main" id="{A5FF98A8-279F-C71A-0C25-7570EAA7EBD1}"/>
              </a:ext>
            </a:extLst>
          </p:cNvPr>
          <p:cNvGrpSpPr/>
          <p:nvPr/>
        </p:nvGrpSpPr>
        <p:grpSpPr>
          <a:xfrm>
            <a:off x="2159330" y="286653"/>
            <a:ext cx="1404450" cy="98039"/>
            <a:chOff x="2089234" y="6203245"/>
            <a:chExt cx="1086408" cy="96451"/>
          </a:xfrm>
        </p:grpSpPr>
        <p:cxnSp>
          <p:nvCxnSpPr>
            <p:cNvPr id="77" name="Straight Arrow Connector 76">
              <a:extLst>
                <a:ext uri="{FF2B5EF4-FFF2-40B4-BE49-F238E27FC236}">
                  <a16:creationId xmlns:a16="http://schemas.microsoft.com/office/drawing/2014/main" id="{70B99729-3CC7-3CDB-C539-34C5B7CFB3B1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2089234" y="6203245"/>
              <a:ext cx="1067091" cy="0"/>
            </a:xfrm>
            <a:prstGeom prst="straightConnector1">
              <a:avLst/>
            </a:prstGeom>
            <a:ln w="38100">
              <a:solidFill>
                <a:schemeClr val="accent2"/>
              </a:solidFill>
              <a:headEnd type="none"/>
              <a:tailEnd type="stealt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Straight Arrow Connector 77">
              <a:extLst>
                <a:ext uri="{FF2B5EF4-FFF2-40B4-BE49-F238E27FC236}">
                  <a16:creationId xmlns:a16="http://schemas.microsoft.com/office/drawing/2014/main" id="{02C8BF9A-2645-25AC-FB0A-0344F399CFB5}"/>
                </a:ext>
              </a:extLst>
            </p:cNvPr>
            <p:cNvCxnSpPr>
              <a:cxnSpLocks/>
            </p:cNvCxnSpPr>
            <p:nvPr/>
          </p:nvCxnSpPr>
          <p:spPr>
            <a:xfrm>
              <a:off x="2108551" y="6299696"/>
              <a:ext cx="1067091" cy="0"/>
            </a:xfrm>
            <a:prstGeom prst="straightConnector1">
              <a:avLst/>
            </a:prstGeom>
            <a:ln w="38100">
              <a:solidFill>
                <a:schemeClr val="accent6"/>
              </a:solidFill>
              <a:tailEnd type="stealt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9" name="Group 78">
            <a:extLst>
              <a:ext uri="{FF2B5EF4-FFF2-40B4-BE49-F238E27FC236}">
                <a16:creationId xmlns:a16="http://schemas.microsoft.com/office/drawing/2014/main" id="{66DFD898-63D9-68E7-2A29-31A6376D6A61}"/>
              </a:ext>
            </a:extLst>
          </p:cNvPr>
          <p:cNvGrpSpPr/>
          <p:nvPr/>
        </p:nvGrpSpPr>
        <p:grpSpPr>
          <a:xfrm>
            <a:off x="2162414" y="2473848"/>
            <a:ext cx="1404450" cy="98039"/>
            <a:chOff x="2089234" y="6203245"/>
            <a:chExt cx="1086408" cy="96451"/>
          </a:xfrm>
        </p:grpSpPr>
        <p:cxnSp>
          <p:nvCxnSpPr>
            <p:cNvPr id="80" name="Straight Arrow Connector 79">
              <a:extLst>
                <a:ext uri="{FF2B5EF4-FFF2-40B4-BE49-F238E27FC236}">
                  <a16:creationId xmlns:a16="http://schemas.microsoft.com/office/drawing/2014/main" id="{29DEAE2F-DA2A-7D59-71DA-4CA3A718C156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2089234" y="6203245"/>
              <a:ext cx="1067091" cy="0"/>
            </a:xfrm>
            <a:prstGeom prst="straightConnector1">
              <a:avLst/>
            </a:prstGeom>
            <a:ln w="38100">
              <a:solidFill>
                <a:schemeClr val="accent2"/>
              </a:solidFill>
              <a:headEnd type="none"/>
              <a:tailEnd type="stealt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Straight Arrow Connector 84">
              <a:extLst>
                <a:ext uri="{FF2B5EF4-FFF2-40B4-BE49-F238E27FC236}">
                  <a16:creationId xmlns:a16="http://schemas.microsoft.com/office/drawing/2014/main" id="{BCF6AB9C-9749-78DE-C910-4E5831C1D7A6}"/>
                </a:ext>
              </a:extLst>
            </p:cNvPr>
            <p:cNvCxnSpPr>
              <a:cxnSpLocks/>
            </p:cNvCxnSpPr>
            <p:nvPr/>
          </p:nvCxnSpPr>
          <p:spPr>
            <a:xfrm>
              <a:off x="2108551" y="6299696"/>
              <a:ext cx="1067091" cy="0"/>
            </a:xfrm>
            <a:prstGeom prst="straightConnector1">
              <a:avLst/>
            </a:prstGeom>
            <a:ln w="38100">
              <a:solidFill>
                <a:schemeClr val="accent6"/>
              </a:solidFill>
              <a:tailEnd type="stealt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6" name="Group 85">
            <a:extLst>
              <a:ext uri="{FF2B5EF4-FFF2-40B4-BE49-F238E27FC236}">
                <a16:creationId xmlns:a16="http://schemas.microsoft.com/office/drawing/2014/main" id="{D097813D-CBF6-E49F-19FC-1300DC3189DF}"/>
              </a:ext>
            </a:extLst>
          </p:cNvPr>
          <p:cNvGrpSpPr/>
          <p:nvPr/>
        </p:nvGrpSpPr>
        <p:grpSpPr>
          <a:xfrm>
            <a:off x="2169162" y="1827499"/>
            <a:ext cx="1404450" cy="98039"/>
            <a:chOff x="2089234" y="6203245"/>
            <a:chExt cx="1086408" cy="96451"/>
          </a:xfrm>
        </p:grpSpPr>
        <p:cxnSp>
          <p:nvCxnSpPr>
            <p:cNvPr id="87" name="Straight Arrow Connector 86">
              <a:extLst>
                <a:ext uri="{FF2B5EF4-FFF2-40B4-BE49-F238E27FC236}">
                  <a16:creationId xmlns:a16="http://schemas.microsoft.com/office/drawing/2014/main" id="{B1AC0E20-09C6-6339-EC59-55D04E88E2B2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2089234" y="6203245"/>
              <a:ext cx="1067091" cy="0"/>
            </a:xfrm>
            <a:prstGeom prst="straightConnector1">
              <a:avLst/>
            </a:prstGeom>
            <a:ln w="38100">
              <a:solidFill>
                <a:schemeClr val="accent2"/>
              </a:solidFill>
              <a:headEnd type="none"/>
              <a:tailEnd type="stealt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Straight Arrow Connector 87">
              <a:extLst>
                <a:ext uri="{FF2B5EF4-FFF2-40B4-BE49-F238E27FC236}">
                  <a16:creationId xmlns:a16="http://schemas.microsoft.com/office/drawing/2014/main" id="{7D491CBD-CAED-F5FF-B4FB-117208A6A623}"/>
                </a:ext>
              </a:extLst>
            </p:cNvPr>
            <p:cNvCxnSpPr>
              <a:cxnSpLocks/>
            </p:cNvCxnSpPr>
            <p:nvPr/>
          </p:nvCxnSpPr>
          <p:spPr>
            <a:xfrm>
              <a:off x="2108551" y="6299696"/>
              <a:ext cx="1067091" cy="0"/>
            </a:xfrm>
            <a:prstGeom prst="straightConnector1">
              <a:avLst/>
            </a:prstGeom>
            <a:ln w="38100">
              <a:solidFill>
                <a:schemeClr val="accent6"/>
              </a:solidFill>
              <a:tailEnd type="stealt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2" name="Group 91">
            <a:extLst>
              <a:ext uri="{FF2B5EF4-FFF2-40B4-BE49-F238E27FC236}">
                <a16:creationId xmlns:a16="http://schemas.microsoft.com/office/drawing/2014/main" id="{7E173FF6-5E1E-82CA-1D97-72CFE60561DA}"/>
              </a:ext>
            </a:extLst>
          </p:cNvPr>
          <p:cNvGrpSpPr/>
          <p:nvPr/>
        </p:nvGrpSpPr>
        <p:grpSpPr>
          <a:xfrm>
            <a:off x="2165833" y="1019817"/>
            <a:ext cx="1404450" cy="98039"/>
            <a:chOff x="2089234" y="6203245"/>
            <a:chExt cx="1086408" cy="96451"/>
          </a:xfrm>
        </p:grpSpPr>
        <p:cxnSp>
          <p:nvCxnSpPr>
            <p:cNvPr id="93" name="Straight Arrow Connector 92">
              <a:extLst>
                <a:ext uri="{FF2B5EF4-FFF2-40B4-BE49-F238E27FC236}">
                  <a16:creationId xmlns:a16="http://schemas.microsoft.com/office/drawing/2014/main" id="{6643FCB1-46DC-4D59-136E-8A1B8D3FE399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2089234" y="6203245"/>
              <a:ext cx="1067091" cy="0"/>
            </a:xfrm>
            <a:prstGeom prst="straightConnector1">
              <a:avLst/>
            </a:prstGeom>
            <a:ln w="38100">
              <a:solidFill>
                <a:schemeClr val="accent2"/>
              </a:solidFill>
              <a:headEnd type="none"/>
              <a:tailEnd type="stealt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8" name="Straight Arrow Connector 97">
              <a:extLst>
                <a:ext uri="{FF2B5EF4-FFF2-40B4-BE49-F238E27FC236}">
                  <a16:creationId xmlns:a16="http://schemas.microsoft.com/office/drawing/2014/main" id="{99615CE3-06AF-3BB0-CA00-49D0AC38ADBF}"/>
                </a:ext>
              </a:extLst>
            </p:cNvPr>
            <p:cNvCxnSpPr>
              <a:cxnSpLocks/>
            </p:cNvCxnSpPr>
            <p:nvPr/>
          </p:nvCxnSpPr>
          <p:spPr>
            <a:xfrm>
              <a:off x="2108551" y="6299696"/>
              <a:ext cx="1067091" cy="0"/>
            </a:xfrm>
            <a:prstGeom prst="straightConnector1">
              <a:avLst/>
            </a:prstGeom>
            <a:ln w="38100">
              <a:solidFill>
                <a:schemeClr val="accent6"/>
              </a:solidFill>
              <a:tailEnd type="stealt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9" name="Group 98">
            <a:extLst>
              <a:ext uri="{FF2B5EF4-FFF2-40B4-BE49-F238E27FC236}">
                <a16:creationId xmlns:a16="http://schemas.microsoft.com/office/drawing/2014/main" id="{E391D306-52A9-640A-8F5D-D38CF56FAC4D}"/>
              </a:ext>
            </a:extLst>
          </p:cNvPr>
          <p:cNvGrpSpPr/>
          <p:nvPr/>
        </p:nvGrpSpPr>
        <p:grpSpPr>
          <a:xfrm>
            <a:off x="2170751" y="3169027"/>
            <a:ext cx="1404450" cy="98039"/>
            <a:chOff x="2089234" y="6203245"/>
            <a:chExt cx="1086408" cy="96451"/>
          </a:xfrm>
        </p:grpSpPr>
        <p:cxnSp>
          <p:nvCxnSpPr>
            <p:cNvPr id="101" name="Straight Arrow Connector 100">
              <a:extLst>
                <a:ext uri="{FF2B5EF4-FFF2-40B4-BE49-F238E27FC236}">
                  <a16:creationId xmlns:a16="http://schemas.microsoft.com/office/drawing/2014/main" id="{5F962DCF-9EA3-4F0E-6F08-B8F84DB38FEF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2089234" y="6203245"/>
              <a:ext cx="1067091" cy="0"/>
            </a:xfrm>
            <a:prstGeom prst="straightConnector1">
              <a:avLst/>
            </a:prstGeom>
            <a:ln w="38100">
              <a:solidFill>
                <a:schemeClr val="accent2"/>
              </a:solidFill>
              <a:headEnd type="none"/>
              <a:tailEnd type="stealt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2" name="Straight Arrow Connector 101">
              <a:extLst>
                <a:ext uri="{FF2B5EF4-FFF2-40B4-BE49-F238E27FC236}">
                  <a16:creationId xmlns:a16="http://schemas.microsoft.com/office/drawing/2014/main" id="{B1C295C8-AAA1-C327-0600-FFC39BEB29C6}"/>
                </a:ext>
              </a:extLst>
            </p:cNvPr>
            <p:cNvCxnSpPr>
              <a:cxnSpLocks/>
            </p:cNvCxnSpPr>
            <p:nvPr/>
          </p:nvCxnSpPr>
          <p:spPr>
            <a:xfrm>
              <a:off x="2108551" y="6299696"/>
              <a:ext cx="1067091" cy="0"/>
            </a:xfrm>
            <a:prstGeom prst="straightConnector1">
              <a:avLst/>
            </a:prstGeom>
            <a:ln w="38100">
              <a:solidFill>
                <a:schemeClr val="accent6"/>
              </a:solidFill>
              <a:tailEnd type="stealt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3" name="Group 102">
            <a:extLst>
              <a:ext uri="{FF2B5EF4-FFF2-40B4-BE49-F238E27FC236}">
                <a16:creationId xmlns:a16="http://schemas.microsoft.com/office/drawing/2014/main" id="{8BBAADF7-0C28-4E68-4773-F3AB7A563FED}"/>
              </a:ext>
            </a:extLst>
          </p:cNvPr>
          <p:cNvGrpSpPr/>
          <p:nvPr/>
        </p:nvGrpSpPr>
        <p:grpSpPr>
          <a:xfrm>
            <a:off x="2147876" y="3761416"/>
            <a:ext cx="1404450" cy="98039"/>
            <a:chOff x="2089234" y="6203245"/>
            <a:chExt cx="1086408" cy="96451"/>
          </a:xfrm>
        </p:grpSpPr>
        <p:cxnSp>
          <p:nvCxnSpPr>
            <p:cNvPr id="104" name="Straight Arrow Connector 103">
              <a:extLst>
                <a:ext uri="{FF2B5EF4-FFF2-40B4-BE49-F238E27FC236}">
                  <a16:creationId xmlns:a16="http://schemas.microsoft.com/office/drawing/2014/main" id="{96E2F491-C9CA-DFD7-4472-5A8F6BFF8508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2089234" y="6203245"/>
              <a:ext cx="1067091" cy="0"/>
            </a:xfrm>
            <a:prstGeom prst="straightConnector1">
              <a:avLst/>
            </a:prstGeom>
            <a:ln w="38100">
              <a:solidFill>
                <a:schemeClr val="accent2"/>
              </a:solidFill>
              <a:headEnd type="none"/>
              <a:tailEnd type="stealt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Straight Arrow Connector 107">
              <a:extLst>
                <a:ext uri="{FF2B5EF4-FFF2-40B4-BE49-F238E27FC236}">
                  <a16:creationId xmlns:a16="http://schemas.microsoft.com/office/drawing/2014/main" id="{B2C825CF-73C0-C490-93C4-5A0950969C68}"/>
                </a:ext>
              </a:extLst>
            </p:cNvPr>
            <p:cNvCxnSpPr>
              <a:cxnSpLocks/>
            </p:cNvCxnSpPr>
            <p:nvPr/>
          </p:nvCxnSpPr>
          <p:spPr>
            <a:xfrm>
              <a:off x="2108551" y="6299696"/>
              <a:ext cx="1067091" cy="0"/>
            </a:xfrm>
            <a:prstGeom prst="straightConnector1">
              <a:avLst/>
            </a:prstGeom>
            <a:ln w="38100">
              <a:solidFill>
                <a:schemeClr val="accent6"/>
              </a:solidFill>
              <a:tailEnd type="stealt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4" name="Group 113">
            <a:extLst>
              <a:ext uri="{FF2B5EF4-FFF2-40B4-BE49-F238E27FC236}">
                <a16:creationId xmlns:a16="http://schemas.microsoft.com/office/drawing/2014/main" id="{D17BC806-1220-1AB3-FEF1-D34CB52B591D}"/>
              </a:ext>
            </a:extLst>
          </p:cNvPr>
          <p:cNvGrpSpPr/>
          <p:nvPr/>
        </p:nvGrpSpPr>
        <p:grpSpPr>
          <a:xfrm>
            <a:off x="2165833" y="5114881"/>
            <a:ext cx="1404450" cy="98039"/>
            <a:chOff x="2089234" y="6203245"/>
            <a:chExt cx="1086408" cy="96451"/>
          </a:xfrm>
        </p:grpSpPr>
        <p:cxnSp>
          <p:nvCxnSpPr>
            <p:cNvPr id="116" name="Straight Arrow Connector 115">
              <a:extLst>
                <a:ext uri="{FF2B5EF4-FFF2-40B4-BE49-F238E27FC236}">
                  <a16:creationId xmlns:a16="http://schemas.microsoft.com/office/drawing/2014/main" id="{0197247F-49B2-66B3-9C43-36F98F6BEAFB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2089234" y="6203245"/>
              <a:ext cx="1067091" cy="0"/>
            </a:xfrm>
            <a:prstGeom prst="straightConnector1">
              <a:avLst/>
            </a:prstGeom>
            <a:ln w="38100">
              <a:solidFill>
                <a:schemeClr val="accent2"/>
              </a:solidFill>
              <a:headEnd type="none"/>
              <a:tailEnd type="stealt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7" name="Straight Arrow Connector 116">
              <a:extLst>
                <a:ext uri="{FF2B5EF4-FFF2-40B4-BE49-F238E27FC236}">
                  <a16:creationId xmlns:a16="http://schemas.microsoft.com/office/drawing/2014/main" id="{0B78FBA3-79EB-E2D6-AAAC-3A54EBF74C20}"/>
                </a:ext>
              </a:extLst>
            </p:cNvPr>
            <p:cNvCxnSpPr>
              <a:cxnSpLocks/>
            </p:cNvCxnSpPr>
            <p:nvPr/>
          </p:nvCxnSpPr>
          <p:spPr>
            <a:xfrm>
              <a:off x="2108551" y="6299696"/>
              <a:ext cx="1067091" cy="0"/>
            </a:xfrm>
            <a:prstGeom prst="straightConnector1">
              <a:avLst/>
            </a:prstGeom>
            <a:ln w="38100">
              <a:solidFill>
                <a:schemeClr val="accent6"/>
              </a:solidFill>
              <a:tailEnd type="stealt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20" name="Group 119">
            <a:extLst>
              <a:ext uri="{FF2B5EF4-FFF2-40B4-BE49-F238E27FC236}">
                <a16:creationId xmlns:a16="http://schemas.microsoft.com/office/drawing/2014/main" id="{B688BC4A-467A-FDCF-3892-F334FD578A50}"/>
              </a:ext>
            </a:extLst>
          </p:cNvPr>
          <p:cNvGrpSpPr/>
          <p:nvPr/>
        </p:nvGrpSpPr>
        <p:grpSpPr>
          <a:xfrm>
            <a:off x="827175" y="2488278"/>
            <a:ext cx="836593" cy="100361"/>
            <a:chOff x="2089234" y="6203245"/>
            <a:chExt cx="1086408" cy="96451"/>
          </a:xfrm>
        </p:grpSpPr>
        <p:cxnSp>
          <p:nvCxnSpPr>
            <p:cNvPr id="122" name="Straight Arrow Connector 121">
              <a:extLst>
                <a:ext uri="{FF2B5EF4-FFF2-40B4-BE49-F238E27FC236}">
                  <a16:creationId xmlns:a16="http://schemas.microsoft.com/office/drawing/2014/main" id="{F22D75D6-3AB3-37DB-077D-A2A041701A36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2089234" y="6203245"/>
              <a:ext cx="1067091" cy="0"/>
            </a:xfrm>
            <a:prstGeom prst="straightConnector1">
              <a:avLst/>
            </a:prstGeom>
            <a:ln w="38100">
              <a:solidFill>
                <a:schemeClr val="accent2"/>
              </a:solidFill>
              <a:headEnd type="none"/>
              <a:tailEnd type="stealt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0" name="Straight Arrow Connector 139">
              <a:extLst>
                <a:ext uri="{FF2B5EF4-FFF2-40B4-BE49-F238E27FC236}">
                  <a16:creationId xmlns:a16="http://schemas.microsoft.com/office/drawing/2014/main" id="{E644B532-442D-B391-93E8-AC4E1B6F8757}"/>
                </a:ext>
              </a:extLst>
            </p:cNvPr>
            <p:cNvCxnSpPr>
              <a:cxnSpLocks/>
            </p:cNvCxnSpPr>
            <p:nvPr/>
          </p:nvCxnSpPr>
          <p:spPr>
            <a:xfrm>
              <a:off x="2108551" y="6299696"/>
              <a:ext cx="1067091" cy="0"/>
            </a:xfrm>
            <a:prstGeom prst="straightConnector1">
              <a:avLst/>
            </a:prstGeom>
            <a:ln w="38100">
              <a:solidFill>
                <a:schemeClr val="accent6"/>
              </a:solidFill>
              <a:tailEnd type="stealt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44" name="Group 143">
            <a:extLst>
              <a:ext uri="{FF2B5EF4-FFF2-40B4-BE49-F238E27FC236}">
                <a16:creationId xmlns:a16="http://schemas.microsoft.com/office/drawing/2014/main" id="{2C94EB30-0572-2789-C3C9-3FD877594B31}"/>
              </a:ext>
            </a:extLst>
          </p:cNvPr>
          <p:cNvGrpSpPr/>
          <p:nvPr/>
        </p:nvGrpSpPr>
        <p:grpSpPr>
          <a:xfrm>
            <a:off x="10129835" y="1211316"/>
            <a:ext cx="1092847" cy="96451"/>
            <a:chOff x="6083796" y="6625024"/>
            <a:chExt cx="1092847" cy="96451"/>
          </a:xfrm>
        </p:grpSpPr>
        <p:cxnSp>
          <p:nvCxnSpPr>
            <p:cNvPr id="145" name="Straight Arrow Connector 144">
              <a:extLst>
                <a:ext uri="{FF2B5EF4-FFF2-40B4-BE49-F238E27FC236}">
                  <a16:creationId xmlns:a16="http://schemas.microsoft.com/office/drawing/2014/main" id="{1CE4C37D-6815-0D80-6A37-427E3D8A1EB7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6109552" y="6625024"/>
              <a:ext cx="1067091" cy="0"/>
            </a:xfrm>
            <a:prstGeom prst="straightConnector1">
              <a:avLst/>
            </a:prstGeom>
            <a:ln w="38100">
              <a:solidFill>
                <a:schemeClr val="accent2"/>
              </a:solidFill>
              <a:headEnd type="stealth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6" name="Straight Arrow Connector 145">
              <a:extLst>
                <a:ext uri="{FF2B5EF4-FFF2-40B4-BE49-F238E27FC236}">
                  <a16:creationId xmlns:a16="http://schemas.microsoft.com/office/drawing/2014/main" id="{9E1E9E80-33BE-5098-5A83-11D53F52C89A}"/>
                </a:ext>
              </a:extLst>
            </p:cNvPr>
            <p:cNvCxnSpPr>
              <a:cxnSpLocks/>
            </p:cNvCxnSpPr>
            <p:nvPr/>
          </p:nvCxnSpPr>
          <p:spPr>
            <a:xfrm>
              <a:off x="6083796" y="6721475"/>
              <a:ext cx="1067091" cy="0"/>
            </a:xfrm>
            <a:prstGeom prst="straightConnector1">
              <a:avLst/>
            </a:prstGeom>
            <a:ln w="38100">
              <a:solidFill>
                <a:schemeClr val="accent6"/>
              </a:solidFill>
              <a:headEnd type="stealth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47" name="Group 146">
            <a:extLst>
              <a:ext uri="{FF2B5EF4-FFF2-40B4-BE49-F238E27FC236}">
                <a16:creationId xmlns:a16="http://schemas.microsoft.com/office/drawing/2014/main" id="{54DFA3A4-EDD7-6D54-9DD4-5AC9D054DF05}"/>
              </a:ext>
            </a:extLst>
          </p:cNvPr>
          <p:cNvGrpSpPr/>
          <p:nvPr/>
        </p:nvGrpSpPr>
        <p:grpSpPr>
          <a:xfrm>
            <a:off x="8339196" y="2482118"/>
            <a:ext cx="1092847" cy="96451"/>
            <a:chOff x="6083796" y="6625024"/>
            <a:chExt cx="1092847" cy="96451"/>
          </a:xfrm>
        </p:grpSpPr>
        <p:cxnSp>
          <p:nvCxnSpPr>
            <p:cNvPr id="148" name="Straight Arrow Connector 147">
              <a:extLst>
                <a:ext uri="{FF2B5EF4-FFF2-40B4-BE49-F238E27FC236}">
                  <a16:creationId xmlns:a16="http://schemas.microsoft.com/office/drawing/2014/main" id="{6479AB1E-0FFC-5419-12C7-01B11B5C1E22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6109552" y="6625024"/>
              <a:ext cx="1067091" cy="0"/>
            </a:xfrm>
            <a:prstGeom prst="straightConnector1">
              <a:avLst/>
            </a:prstGeom>
            <a:ln w="38100">
              <a:solidFill>
                <a:schemeClr val="accent2"/>
              </a:solidFill>
              <a:headEnd type="stealth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9" name="Straight Arrow Connector 148">
              <a:extLst>
                <a:ext uri="{FF2B5EF4-FFF2-40B4-BE49-F238E27FC236}">
                  <a16:creationId xmlns:a16="http://schemas.microsoft.com/office/drawing/2014/main" id="{79669260-8793-1227-2151-479F488E520E}"/>
                </a:ext>
              </a:extLst>
            </p:cNvPr>
            <p:cNvCxnSpPr>
              <a:cxnSpLocks/>
            </p:cNvCxnSpPr>
            <p:nvPr/>
          </p:nvCxnSpPr>
          <p:spPr>
            <a:xfrm>
              <a:off x="6083796" y="6721475"/>
              <a:ext cx="1067091" cy="0"/>
            </a:xfrm>
            <a:prstGeom prst="straightConnector1">
              <a:avLst/>
            </a:prstGeom>
            <a:ln w="38100">
              <a:solidFill>
                <a:schemeClr val="accent6"/>
              </a:solidFill>
              <a:headEnd type="stealth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0" name="Group 149">
            <a:extLst>
              <a:ext uri="{FF2B5EF4-FFF2-40B4-BE49-F238E27FC236}">
                <a16:creationId xmlns:a16="http://schemas.microsoft.com/office/drawing/2014/main" id="{EA23095A-1DD5-76E6-D13C-F5B336CE010C}"/>
              </a:ext>
            </a:extLst>
          </p:cNvPr>
          <p:cNvGrpSpPr/>
          <p:nvPr/>
        </p:nvGrpSpPr>
        <p:grpSpPr>
          <a:xfrm>
            <a:off x="8352073" y="3783974"/>
            <a:ext cx="1092847" cy="96451"/>
            <a:chOff x="6083796" y="6625024"/>
            <a:chExt cx="1092847" cy="96451"/>
          </a:xfrm>
        </p:grpSpPr>
        <p:cxnSp>
          <p:nvCxnSpPr>
            <p:cNvPr id="151" name="Straight Arrow Connector 150">
              <a:extLst>
                <a:ext uri="{FF2B5EF4-FFF2-40B4-BE49-F238E27FC236}">
                  <a16:creationId xmlns:a16="http://schemas.microsoft.com/office/drawing/2014/main" id="{4E9C4BD9-4A81-9AE1-3EDB-C481281CF887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6109552" y="6625024"/>
              <a:ext cx="1067091" cy="0"/>
            </a:xfrm>
            <a:prstGeom prst="straightConnector1">
              <a:avLst/>
            </a:prstGeom>
            <a:ln w="38100">
              <a:solidFill>
                <a:schemeClr val="accent2"/>
              </a:solidFill>
              <a:headEnd type="stealth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2" name="Straight Arrow Connector 151">
              <a:extLst>
                <a:ext uri="{FF2B5EF4-FFF2-40B4-BE49-F238E27FC236}">
                  <a16:creationId xmlns:a16="http://schemas.microsoft.com/office/drawing/2014/main" id="{52FA04CA-EA4F-1344-8747-214169983D3D}"/>
                </a:ext>
              </a:extLst>
            </p:cNvPr>
            <p:cNvCxnSpPr>
              <a:cxnSpLocks/>
            </p:cNvCxnSpPr>
            <p:nvPr/>
          </p:nvCxnSpPr>
          <p:spPr>
            <a:xfrm>
              <a:off x="6083796" y="6721475"/>
              <a:ext cx="1067091" cy="0"/>
            </a:xfrm>
            <a:prstGeom prst="straightConnector1">
              <a:avLst/>
            </a:prstGeom>
            <a:ln w="38100">
              <a:solidFill>
                <a:schemeClr val="accent6"/>
              </a:solidFill>
              <a:headEnd type="stealth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3" name="Group 152">
            <a:extLst>
              <a:ext uri="{FF2B5EF4-FFF2-40B4-BE49-F238E27FC236}">
                <a16:creationId xmlns:a16="http://schemas.microsoft.com/office/drawing/2014/main" id="{25E0F19E-28ED-9391-DD4A-418A460F775D}"/>
              </a:ext>
            </a:extLst>
          </p:cNvPr>
          <p:cNvGrpSpPr/>
          <p:nvPr/>
        </p:nvGrpSpPr>
        <p:grpSpPr>
          <a:xfrm>
            <a:off x="8355689" y="268530"/>
            <a:ext cx="2854605" cy="90072"/>
            <a:chOff x="6083796" y="6625024"/>
            <a:chExt cx="1080658" cy="96451"/>
          </a:xfrm>
        </p:grpSpPr>
        <p:cxnSp>
          <p:nvCxnSpPr>
            <p:cNvPr id="155" name="Straight Arrow Connector 154">
              <a:extLst>
                <a:ext uri="{FF2B5EF4-FFF2-40B4-BE49-F238E27FC236}">
                  <a16:creationId xmlns:a16="http://schemas.microsoft.com/office/drawing/2014/main" id="{A170A29E-F06A-F0AE-0C78-B10701326641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6097363" y="6625024"/>
              <a:ext cx="1067091" cy="0"/>
            </a:xfrm>
            <a:prstGeom prst="straightConnector1">
              <a:avLst/>
            </a:prstGeom>
            <a:ln w="38100">
              <a:solidFill>
                <a:schemeClr val="accent2"/>
              </a:solidFill>
              <a:headEnd type="stealth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6" name="Straight Arrow Connector 155">
              <a:extLst>
                <a:ext uri="{FF2B5EF4-FFF2-40B4-BE49-F238E27FC236}">
                  <a16:creationId xmlns:a16="http://schemas.microsoft.com/office/drawing/2014/main" id="{1CB23756-8F5D-F227-17D1-9FCB12D94B2E}"/>
                </a:ext>
              </a:extLst>
            </p:cNvPr>
            <p:cNvCxnSpPr>
              <a:cxnSpLocks/>
            </p:cNvCxnSpPr>
            <p:nvPr/>
          </p:nvCxnSpPr>
          <p:spPr>
            <a:xfrm>
              <a:off x="6083796" y="6721475"/>
              <a:ext cx="1067091" cy="0"/>
            </a:xfrm>
            <a:prstGeom prst="straightConnector1">
              <a:avLst/>
            </a:prstGeom>
            <a:ln w="38100">
              <a:solidFill>
                <a:schemeClr val="accent6"/>
              </a:solidFill>
              <a:headEnd type="stealth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60" name="Group 159">
            <a:extLst>
              <a:ext uri="{FF2B5EF4-FFF2-40B4-BE49-F238E27FC236}">
                <a16:creationId xmlns:a16="http://schemas.microsoft.com/office/drawing/2014/main" id="{0F5DBA98-8E65-BD2A-CF94-100AFB1F0DB8}"/>
              </a:ext>
            </a:extLst>
          </p:cNvPr>
          <p:cNvGrpSpPr/>
          <p:nvPr/>
        </p:nvGrpSpPr>
        <p:grpSpPr>
          <a:xfrm rot="5400000">
            <a:off x="9555823" y="1885866"/>
            <a:ext cx="527644" cy="94461"/>
            <a:chOff x="6083796" y="6625024"/>
            <a:chExt cx="1092847" cy="96451"/>
          </a:xfrm>
        </p:grpSpPr>
        <p:cxnSp>
          <p:nvCxnSpPr>
            <p:cNvPr id="165" name="Straight Arrow Connector 164">
              <a:extLst>
                <a:ext uri="{FF2B5EF4-FFF2-40B4-BE49-F238E27FC236}">
                  <a16:creationId xmlns:a16="http://schemas.microsoft.com/office/drawing/2014/main" id="{A9E01BF9-0E0B-4418-2CBE-3C7AB7715F6D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6109552" y="6625024"/>
              <a:ext cx="1067091" cy="0"/>
            </a:xfrm>
            <a:prstGeom prst="straightConnector1">
              <a:avLst/>
            </a:prstGeom>
            <a:ln w="38100">
              <a:solidFill>
                <a:schemeClr val="accent2"/>
              </a:solidFill>
              <a:headEnd type="stealth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6" name="Straight Arrow Connector 165">
              <a:extLst>
                <a:ext uri="{FF2B5EF4-FFF2-40B4-BE49-F238E27FC236}">
                  <a16:creationId xmlns:a16="http://schemas.microsoft.com/office/drawing/2014/main" id="{EA913505-049C-95B2-8511-4C6C840585F4}"/>
                </a:ext>
              </a:extLst>
            </p:cNvPr>
            <p:cNvCxnSpPr>
              <a:cxnSpLocks/>
            </p:cNvCxnSpPr>
            <p:nvPr/>
          </p:nvCxnSpPr>
          <p:spPr>
            <a:xfrm>
              <a:off x="6083796" y="6721475"/>
              <a:ext cx="1067091" cy="0"/>
            </a:xfrm>
            <a:prstGeom prst="straightConnector1">
              <a:avLst/>
            </a:prstGeom>
            <a:ln w="38100">
              <a:solidFill>
                <a:schemeClr val="accent6"/>
              </a:solidFill>
              <a:headEnd type="stealth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67" name="Group 166">
            <a:extLst>
              <a:ext uri="{FF2B5EF4-FFF2-40B4-BE49-F238E27FC236}">
                <a16:creationId xmlns:a16="http://schemas.microsoft.com/office/drawing/2014/main" id="{26913518-52CF-BC2A-4928-919EBC9AB0D5}"/>
              </a:ext>
            </a:extLst>
          </p:cNvPr>
          <p:cNvGrpSpPr/>
          <p:nvPr/>
        </p:nvGrpSpPr>
        <p:grpSpPr>
          <a:xfrm>
            <a:off x="8352073" y="4659250"/>
            <a:ext cx="2857731" cy="88597"/>
            <a:chOff x="6078849" y="6625024"/>
            <a:chExt cx="1097794" cy="96451"/>
          </a:xfrm>
        </p:grpSpPr>
        <p:cxnSp>
          <p:nvCxnSpPr>
            <p:cNvPr id="168" name="Straight Arrow Connector 167">
              <a:extLst>
                <a:ext uri="{FF2B5EF4-FFF2-40B4-BE49-F238E27FC236}">
                  <a16:creationId xmlns:a16="http://schemas.microsoft.com/office/drawing/2014/main" id="{DADF953A-D8D8-3459-55A4-186B904288D5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6078849" y="6625024"/>
              <a:ext cx="1097794" cy="0"/>
            </a:xfrm>
            <a:prstGeom prst="straightConnector1">
              <a:avLst/>
            </a:prstGeom>
            <a:ln w="38100">
              <a:solidFill>
                <a:schemeClr val="accent6"/>
              </a:solidFill>
              <a:headEnd type="stealth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9" name="Straight Arrow Connector 168">
              <a:extLst>
                <a:ext uri="{FF2B5EF4-FFF2-40B4-BE49-F238E27FC236}">
                  <a16:creationId xmlns:a16="http://schemas.microsoft.com/office/drawing/2014/main" id="{B710A704-D7C4-D2D6-AA00-3137590D5D82}"/>
                </a:ext>
              </a:extLst>
            </p:cNvPr>
            <p:cNvCxnSpPr>
              <a:cxnSpLocks/>
            </p:cNvCxnSpPr>
            <p:nvPr/>
          </p:nvCxnSpPr>
          <p:spPr>
            <a:xfrm>
              <a:off x="6083796" y="6721475"/>
              <a:ext cx="1084215" cy="0"/>
            </a:xfrm>
            <a:prstGeom prst="straightConnector1">
              <a:avLst/>
            </a:prstGeom>
            <a:ln w="38100">
              <a:solidFill>
                <a:schemeClr val="accent6"/>
              </a:solidFill>
              <a:headEnd type="stealth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73" name="Group 172">
            <a:extLst>
              <a:ext uri="{FF2B5EF4-FFF2-40B4-BE49-F238E27FC236}">
                <a16:creationId xmlns:a16="http://schemas.microsoft.com/office/drawing/2014/main" id="{47300D47-0ADC-DB24-1D0B-DA875169F0CB}"/>
              </a:ext>
            </a:extLst>
          </p:cNvPr>
          <p:cNvGrpSpPr/>
          <p:nvPr/>
        </p:nvGrpSpPr>
        <p:grpSpPr>
          <a:xfrm>
            <a:off x="8343548" y="5482373"/>
            <a:ext cx="2857731" cy="88597"/>
            <a:chOff x="6078849" y="6625024"/>
            <a:chExt cx="1097794" cy="96451"/>
          </a:xfrm>
        </p:grpSpPr>
        <p:cxnSp>
          <p:nvCxnSpPr>
            <p:cNvPr id="174" name="Straight Arrow Connector 173">
              <a:extLst>
                <a:ext uri="{FF2B5EF4-FFF2-40B4-BE49-F238E27FC236}">
                  <a16:creationId xmlns:a16="http://schemas.microsoft.com/office/drawing/2014/main" id="{76DCB0B3-3F88-9A64-3605-22F606FF5998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6078849" y="6625024"/>
              <a:ext cx="1097794" cy="0"/>
            </a:xfrm>
            <a:prstGeom prst="straightConnector1">
              <a:avLst/>
            </a:prstGeom>
            <a:ln w="38100">
              <a:solidFill>
                <a:schemeClr val="accent6"/>
              </a:solidFill>
              <a:headEnd type="stealth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5" name="Straight Arrow Connector 174">
              <a:extLst>
                <a:ext uri="{FF2B5EF4-FFF2-40B4-BE49-F238E27FC236}">
                  <a16:creationId xmlns:a16="http://schemas.microsoft.com/office/drawing/2014/main" id="{342F4D54-A27C-1DD9-C2DB-6441B59ECB61}"/>
                </a:ext>
              </a:extLst>
            </p:cNvPr>
            <p:cNvCxnSpPr>
              <a:cxnSpLocks/>
            </p:cNvCxnSpPr>
            <p:nvPr/>
          </p:nvCxnSpPr>
          <p:spPr>
            <a:xfrm>
              <a:off x="6083796" y="6721475"/>
              <a:ext cx="1084215" cy="0"/>
            </a:xfrm>
            <a:prstGeom prst="straightConnector1">
              <a:avLst/>
            </a:prstGeom>
            <a:ln w="38100">
              <a:solidFill>
                <a:schemeClr val="accent6"/>
              </a:solidFill>
              <a:headEnd type="stealth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8023458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2C673230-45C5-0B33-72B6-47E8381D42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6032"/>
            <a:ext cx="10515600" cy="1325563"/>
          </a:xfrm>
        </p:spPr>
        <p:txBody>
          <a:bodyPr/>
          <a:lstStyle/>
          <a:p>
            <a:r>
              <a:rPr lang="nl-NL" dirty="0"/>
              <a:t>Rights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0E3D32BC-970B-505C-6A1B-461E43793B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68570"/>
            <a:ext cx="10515600" cy="5164428"/>
          </a:xfrm>
        </p:spPr>
        <p:txBody>
          <a:bodyPr>
            <a:normAutofit lnSpcReduction="10000"/>
          </a:bodyPr>
          <a:lstStyle/>
          <a:p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Authors and composers receive </a:t>
            </a:r>
            <a:r>
              <a:rPr lang="en-US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author rights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on the works they create (on the song, not the recording).</a:t>
            </a:r>
          </a:p>
          <a:p>
            <a:pPr lvl="1"/>
            <a:r>
              <a:rPr lang="en-US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Part of the author right is the right to reproduce a composition in the form of a recording and to distribute this recording via </a:t>
            </a:r>
            <a:r>
              <a:rPr lang="en-US" sz="1800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physical sales of CDs, digital sales of downloads, streaming, </a:t>
            </a:r>
            <a:r>
              <a:rPr lang="en-US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and</a:t>
            </a:r>
            <a:r>
              <a:rPr lang="en-US" sz="1800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broadcasting. </a:t>
            </a:r>
            <a:r>
              <a:rPr lang="en-US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This is called </a:t>
            </a:r>
            <a:r>
              <a:rPr lang="en-US" sz="18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reproduction right </a:t>
            </a:r>
            <a:r>
              <a:rPr lang="en-US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or </a:t>
            </a:r>
            <a:r>
              <a:rPr lang="en-US" sz="18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mechanical right. </a:t>
            </a:r>
            <a:r>
              <a:rPr lang="en-US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Royalties for these rights are collected by CMOs.</a:t>
            </a:r>
          </a:p>
          <a:p>
            <a:pPr lvl="1"/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Another part is the right to perform the </a:t>
            </a:r>
            <a:r>
              <a:rPr lang="en-US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work in public in a </a:t>
            </a:r>
            <a:r>
              <a:rPr lang="en-US" sz="1800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live performance,</a:t>
            </a:r>
            <a:r>
              <a:rPr lang="en-US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or by </a:t>
            </a:r>
            <a:r>
              <a:rPr lang="en-US" sz="1800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broadcasting </a:t>
            </a:r>
            <a:r>
              <a:rPr lang="en-US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 recording of it, or by </a:t>
            </a:r>
            <a:r>
              <a:rPr lang="en-US" sz="1800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public performance </a:t>
            </a:r>
            <a:r>
              <a:rPr lang="en-US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(playing a recording of the work as background music), or by streaming it, called </a:t>
            </a:r>
            <a:r>
              <a:rPr lang="en-US" sz="18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performing right. </a:t>
            </a:r>
            <a:r>
              <a:rPr lang="en-US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Royalties for these rights are collected by CMOs.</a:t>
            </a:r>
            <a:endParaRPr lang="nl-NL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Performers receive </a:t>
            </a:r>
            <a:r>
              <a:rPr lang="en-US" sz="18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neighbouring</a:t>
            </a:r>
            <a:r>
              <a:rPr lang="en-US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rights 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on their performance. They transfer this to a record label in return for a percentage of the revenue from the recorded performance or for a lump sum.</a:t>
            </a:r>
          </a:p>
          <a:p>
            <a:pPr lvl="1"/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Revenue from the recording can be generated by </a:t>
            </a:r>
            <a:r>
              <a:rPr lang="en-US" sz="18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physical sales of </a:t>
            </a:r>
            <a:r>
              <a:rPr lang="en-US" sz="1800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CDs</a:t>
            </a:r>
            <a:r>
              <a:rPr lang="en-US" sz="18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digital sales of downloads, and streaming. 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This is collected by the label and paid to the performer according to the royalty contract.</a:t>
            </a:r>
          </a:p>
          <a:p>
            <a:r>
              <a:rPr lang="en-US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Performers also receive </a:t>
            </a:r>
            <a:r>
              <a:rPr lang="en-US" sz="18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remuneration rights </a:t>
            </a:r>
            <a:r>
              <a:rPr lang="en-US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for their performance.</a:t>
            </a:r>
          </a:p>
          <a:p>
            <a:pPr lvl="1"/>
            <a:r>
              <a:rPr lang="en-US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Royalties for </a:t>
            </a:r>
            <a:r>
              <a:rPr lang="en-US" sz="1800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broadcasting and public performance</a:t>
            </a:r>
            <a:r>
              <a:rPr lang="en-US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of the record are collected by CMOs.</a:t>
            </a:r>
            <a:endParaRPr lang="nl-NL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ecord labels (producers) </a:t>
            </a:r>
            <a:r>
              <a:rPr lang="en-US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have 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their own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neighbouring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rights and mandate performer CMOs to collect royalties for this.</a:t>
            </a:r>
          </a:p>
          <a:p>
            <a:r>
              <a:rPr lang="en-US" sz="1800" dirty="0">
                <a:latin typeface="Calibri" panose="020F0502020204030204" pitchFamily="34" charset="0"/>
                <a:cs typeface="Times New Roman" panose="02020603050405020304" pitchFamily="18" charset="0"/>
              </a:rPr>
              <a:t>Recordings can be included in AV content, which requires a </a:t>
            </a:r>
            <a:r>
              <a:rPr lang="en-US" sz="1800" b="1" dirty="0">
                <a:latin typeface="Calibri" panose="020F0502020204030204" pitchFamily="34" charset="0"/>
                <a:cs typeface="Times New Roman" panose="02020603050405020304" pitchFamily="18" charset="0"/>
              </a:rPr>
              <a:t>synchronization right. </a:t>
            </a:r>
            <a:r>
              <a:rPr lang="en-US" sz="1800" dirty="0">
                <a:latin typeface="Calibri" panose="020F0502020204030204" pitchFamily="34" charset="0"/>
                <a:cs typeface="Times New Roman" panose="02020603050405020304" pitchFamily="18" charset="0"/>
              </a:rPr>
              <a:t>Royalties for this are collected by CMOs for authors and by record labels as IP holders of the recording.</a:t>
            </a:r>
            <a:endParaRPr lang="nl-NL" sz="1800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97E42AC4-2AD3-F4DD-DA6C-8CE2BD322E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2D340-945E-4B88-9385-86709F84A3AD}" type="slidenum">
              <a:rPr lang="nl-NL" smtClean="0"/>
              <a:t>2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85069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cde7ef1d-9702-4951-bb14-94a42ceeb798" xsi:nil="true"/>
    <lcf76f155ced4ddcb4097134ff3c332f xmlns="9ae0fb1d-f90c-4676-990b-bbc05b85e2d3">
      <Terms xmlns="http://schemas.microsoft.com/office/infopath/2007/PartnerControls"/>
    </lcf76f155ced4ddcb4097134ff3c332f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F3467B0D2C8DD4185849A260F08C0FB" ma:contentTypeVersion="18" ma:contentTypeDescription="Create a new document." ma:contentTypeScope="" ma:versionID="cf3b766083f21fff80d4d7cc0c15e8ca">
  <xsd:schema xmlns:xsd="http://www.w3.org/2001/XMLSchema" xmlns:xs="http://www.w3.org/2001/XMLSchema" xmlns:p="http://schemas.microsoft.com/office/2006/metadata/properties" xmlns:ns2="9ae0fb1d-f90c-4676-990b-bbc05b85e2d3" xmlns:ns3="cde7ef1d-9702-4951-bb14-94a42ceeb798" targetNamespace="http://schemas.microsoft.com/office/2006/metadata/properties" ma:root="true" ma:fieldsID="b40c07ffbf99a0e9b85c71236bfc9bb9" ns2:_="" ns3:_="">
    <xsd:import namespace="9ae0fb1d-f90c-4676-990b-bbc05b85e2d3"/>
    <xsd:import namespace="cde7ef1d-9702-4951-bb14-94a42ceeb79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DateTaken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ae0fb1d-f90c-4676-990b-bbc05b85e2d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MediaServiceAutoTags" ma:internalName="MediaServiceAutoTags" ma:readOnly="true">
      <xsd:simpleType>
        <xsd:restriction base="dms:Text"/>
      </xsd:simpleType>
    </xsd:element>
    <xsd:element name="MediaServiceOCR" ma:index="11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3" nillable="true" ma:displayName="MediaServiceLocation" ma:internalName="MediaServiceLocation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7a69bc54-40fb-4ab0-ae2e-619ebf8d1a5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de7ef1d-9702-4951-bb14-94a42ceeb798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c31b03bd-ceb5-44aa-992e-a800a9f275fe}" ma:internalName="TaxCatchAll" ma:showField="CatchAllData" ma:web="cde7ef1d-9702-4951-bb14-94a42ceeb79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7FF5741-F636-47C5-9217-6B2DDBEBBFB8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8EED062A-9934-4214-86F1-0056015787C6}">
  <ds:schemaRefs>
    <ds:schemaRef ds:uri="http://www.w3.org/XML/1998/namespace"/>
    <ds:schemaRef ds:uri="cde7ef1d-9702-4951-bb14-94a42ceeb798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schemas.microsoft.com/office/2006/metadata/properties"/>
    <ds:schemaRef ds:uri="9ae0fb1d-f90c-4676-990b-bbc05b85e2d3"/>
    <ds:schemaRef ds:uri="http://purl.org/dc/elements/1.1/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1A10941E-5867-42C2-853D-82CE0A66933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ae0fb1d-f90c-4676-990b-bbc05b85e2d3"/>
    <ds:schemaRef ds:uri="cde7ef1d-9702-4951-bb14-94a42ceeb79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51568</TotalTime>
  <Words>493</Words>
  <Application>Microsoft Office PowerPoint</Application>
  <PresentationFormat>Widescreen</PresentationFormat>
  <Paragraphs>58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Royalty payments</vt:lpstr>
      <vt:lpstr>Rights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Roel Wieringa</dc:creator>
  <cp:lastModifiedBy>Roel Wieringa</cp:lastModifiedBy>
  <cp:revision>9</cp:revision>
  <cp:lastPrinted>2024-04-07T16:21:46Z</cp:lastPrinted>
  <dcterms:created xsi:type="dcterms:W3CDTF">2023-11-18T15:01:06Z</dcterms:created>
  <dcterms:modified xsi:type="dcterms:W3CDTF">2024-06-12T08:20:53Z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0x010100FF3467B0D2C8DD4185849A260F08C0FB</vt:lpwstr>
  </property>
  <property fmtid="{D5CDD505-2E9C-101B-9397-08002B2CF9AE}" pid="3" name="MediaServiceImageTags">
    <vt:lpwstr/>
  </property>
</Properties>
</file>